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98" r:id="rId3"/>
    <p:sldId id="257" r:id="rId4"/>
    <p:sldId id="272" r:id="rId5"/>
    <p:sldId id="299" r:id="rId6"/>
    <p:sldId id="290" r:id="rId7"/>
    <p:sldId id="362" r:id="rId8"/>
    <p:sldId id="296" r:id="rId9"/>
    <p:sldId id="364" r:id="rId10"/>
    <p:sldId id="360" r:id="rId11"/>
    <p:sldId id="259" r:id="rId12"/>
    <p:sldId id="30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23AD6-EF3F-461F-BC8F-0492C820058F}" v="375" dt="2022-11-21T14:40:55.8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20" autoAdjust="0"/>
  </p:normalViewPr>
  <p:slideViewPr>
    <p:cSldViewPr snapToGrid="0">
      <p:cViewPr varScale="1">
        <p:scale>
          <a:sx n="104" d="100"/>
          <a:sy n="104" d="100"/>
        </p:scale>
        <p:origin x="3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4B5B5E3F-7CD4-4960-94A4-AED672BAD4F8}"/>
    <pc:docChg chg="undo custSel addSld delSld modSld sldOrd">
      <pc:chgData name="Gerjan de Ruiter" userId="5d7c516b-9dcd-41a8-99d3-54425d29895b" providerId="ADAL" clId="{4B5B5E3F-7CD4-4960-94A4-AED672BAD4F8}" dt="2021-11-16T09:10:29.141" v="2725" actId="114"/>
      <pc:docMkLst>
        <pc:docMk/>
      </pc:docMkLst>
      <pc:sldChg chg="modSp new mod modClrScheme chgLayout">
        <pc:chgData name="Gerjan de Ruiter" userId="5d7c516b-9dcd-41a8-99d3-54425d29895b" providerId="ADAL" clId="{4B5B5E3F-7CD4-4960-94A4-AED672BAD4F8}" dt="2021-11-16T07:46:20.747" v="63" actId="26606"/>
        <pc:sldMkLst>
          <pc:docMk/>
          <pc:sldMk cId="2364961875" sldId="256"/>
        </pc:sldMkLst>
        <pc:spChg chg="mod ord">
          <ac:chgData name="Gerjan de Ruiter" userId="5d7c516b-9dcd-41a8-99d3-54425d29895b" providerId="ADAL" clId="{4B5B5E3F-7CD4-4960-94A4-AED672BAD4F8}" dt="2021-11-16T07:46:20.747" v="63" actId="26606"/>
          <ac:spMkLst>
            <pc:docMk/>
            <pc:sldMk cId="2364961875" sldId="256"/>
            <ac:spMk id="2" creationId="{8C1D21B8-0EFC-40C1-824A-AA6A5234E331}"/>
          </ac:spMkLst>
        </pc:spChg>
        <pc:spChg chg="mod">
          <ac:chgData name="Gerjan de Ruiter" userId="5d7c516b-9dcd-41a8-99d3-54425d29895b" providerId="ADAL" clId="{4B5B5E3F-7CD4-4960-94A4-AED672BAD4F8}" dt="2021-11-16T07:46:20.747" v="63" actId="26606"/>
          <ac:spMkLst>
            <pc:docMk/>
            <pc:sldMk cId="2364961875" sldId="256"/>
            <ac:spMk id="3" creationId="{33F9585F-3BA6-4E67-8D44-1603740BB700}"/>
          </ac:spMkLst>
        </pc:spChg>
      </pc:sldChg>
      <pc:sldChg chg="addSp delSp modSp new mod modClrScheme chgLayout">
        <pc:chgData name="Gerjan de Ruiter" userId="5d7c516b-9dcd-41a8-99d3-54425d29895b" providerId="ADAL" clId="{4B5B5E3F-7CD4-4960-94A4-AED672BAD4F8}" dt="2021-11-16T09:10:29.141" v="2725" actId="114"/>
        <pc:sldMkLst>
          <pc:docMk/>
          <pc:sldMk cId="2443670158" sldId="257"/>
        </pc:sldMkLst>
        <pc:spChg chg="del mod ord">
          <ac:chgData name="Gerjan de Ruiter" userId="5d7c516b-9dcd-41a8-99d3-54425d29895b" providerId="ADAL" clId="{4B5B5E3F-7CD4-4960-94A4-AED672BAD4F8}" dt="2021-11-16T07:46:29.514" v="65" actId="700"/>
          <ac:spMkLst>
            <pc:docMk/>
            <pc:sldMk cId="2443670158" sldId="257"/>
            <ac:spMk id="2" creationId="{0954CE78-B94E-49BB-B661-CE5B23388112}"/>
          </ac:spMkLst>
        </pc:spChg>
        <pc:spChg chg="del mod ord">
          <ac:chgData name="Gerjan de Ruiter" userId="5d7c516b-9dcd-41a8-99d3-54425d29895b" providerId="ADAL" clId="{4B5B5E3F-7CD4-4960-94A4-AED672BAD4F8}" dt="2021-11-16T07:46:29.514" v="65" actId="700"/>
          <ac:spMkLst>
            <pc:docMk/>
            <pc:sldMk cId="2443670158" sldId="257"/>
            <ac:spMk id="3" creationId="{66550B29-2338-4FC5-ADAD-02C1D19F0C4C}"/>
          </ac:spMkLst>
        </pc:spChg>
        <pc:spChg chg="add mod ord">
          <ac:chgData name="Gerjan de Ruiter" userId="5d7c516b-9dcd-41a8-99d3-54425d29895b" providerId="ADAL" clId="{4B5B5E3F-7CD4-4960-94A4-AED672BAD4F8}" dt="2021-11-16T07:46:35.773" v="82" actId="20577"/>
          <ac:spMkLst>
            <pc:docMk/>
            <pc:sldMk cId="2443670158" sldId="257"/>
            <ac:spMk id="4" creationId="{1CBC410B-4BA8-48DA-AC46-4838388B87EE}"/>
          </ac:spMkLst>
        </pc:spChg>
        <pc:spChg chg="add del mod ord">
          <ac:chgData name="Gerjan de Ruiter" userId="5d7c516b-9dcd-41a8-99d3-54425d29895b" providerId="ADAL" clId="{4B5B5E3F-7CD4-4960-94A4-AED672BAD4F8}" dt="2021-11-16T07:46:56.238" v="85" actId="3680"/>
          <ac:spMkLst>
            <pc:docMk/>
            <pc:sldMk cId="2443670158" sldId="257"/>
            <ac:spMk id="5" creationId="{4D403C01-5363-41DF-88AE-1FFAB8557B19}"/>
          </ac:spMkLst>
        </pc:spChg>
        <pc:spChg chg="add del mod ord">
          <ac:chgData name="Gerjan de Ruiter" userId="5d7c516b-9dcd-41a8-99d3-54425d29895b" providerId="ADAL" clId="{4B5B5E3F-7CD4-4960-94A4-AED672BAD4F8}" dt="2021-11-16T09:09:36.883" v="2719"/>
          <ac:spMkLst>
            <pc:docMk/>
            <pc:sldMk cId="2443670158" sldId="257"/>
            <ac:spMk id="6" creationId="{CDA4A8F1-06A6-4C20-A724-0F3BE2B1308E}"/>
          </ac:spMkLst>
        </pc:spChg>
        <pc:spChg chg="add mod ord">
          <ac:chgData name="Gerjan de Ruiter" userId="5d7c516b-9dcd-41a8-99d3-54425d29895b" providerId="ADAL" clId="{4B5B5E3F-7CD4-4960-94A4-AED672BAD4F8}" dt="2021-11-16T07:46:29.514" v="65" actId="700"/>
          <ac:spMkLst>
            <pc:docMk/>
            <pc:sldMk cId="2443670158" sldId="257"/>
            <ac:spMk id="7" creationId="{2D4EE476-38EB-4B6F-9749-B4F7BB54D3E0}"/>
          </ac:spMkLst>
        </pc:spChg>
        <pc:graphicFrameChg chg="add del mod ord modGraphic">
          <ac:chgData name="Gerjan de Ruiter" userId="5d7c516b-9dcd-41a8-99d3-54425d29895b" providerId="ADAL" clId="{4B5B5E3F-7CD4-4960-94A4-AED672BAD4F8}" dt="2021-11-16T07:46:41.457" v="84" actId="3680"/>
          <ac:graphicFrameMkLst>
            <pc:docMk/>
            <pc:sldMk cId="2443670158" sldId="257"/>
            <ac:graphicFrameMk id="8" creationId="{FEBB8749-B481-4B1A-A5D5-46915E082FE6}"/>
          </ac:graphicFrameMkLst>
        </pc:graphicFrameChg>
        <pc:graphicFrameChg chg="add mod ord modGraphic">
          <ac:chgData name="Gerjan de Ruiter" userId="5d7c516b-9dcd-41a8-99d3-54425d29895b" providerId="ADAL" clId="{4B5B5E3F-7CD4-4960-94A4-AED672BAD4F8}" dt="2021-11-16T09:10:29.141" v="2725" actId="114"/>
          <ac:graphicFrameMkLst>
            <pc:docMk/>
            <pc:sldMk cId="2443670158" sldId="257"/>
            <ac:graphicFrameMk id="9" creationId="{58263304-E62C-4776-8421-AAF3A9E924AD}"/>
          </ac:graphicFrameMkLst>
        </pc:graphicFrameChg>
        <pc:picChg chg="add mod">
          <ac:chgData name="Gerjan de Ruiter" userId="5d7c516b-9dcd-41a8-99d3-54425d29895b" providerId="ADAL" clId="{4B5B5E3F-7CD4-4960-94A4-AED672BAD4F8}" dt="2021-11-16T09:09:52.790" v="2723" actId="1076"/>
          <ac:picMkLst>
            <pc:docMk/>
            <pc:sldMk cId="2443670158" sldId="257"/>
            <ac:picMk id="7170" creationId="{B8C5AC83-1AEA-41FA-9BE0-F15BE5F12073}"/>
          </ac:picMkLst>
        </pc:picChg>
        <pc:cxnChg chg="add mod">
          <ac:chgData name="Gerjan de Ruiter" userId="5d7c516b-9dcd-41a8-99d3-54425d29895b" providerId="ADAL" clId="{4B5B5E3F-7CD4-4960-94A4-AED672BAD4F8}" dt="2021-11-16T08:02:30.142" v="982" actId="13822"/>
          <ac:cxnSpMkLst>
            <pc:docMk/>
            <pc:sldMk cId="2443670158" sldId="257"/>
            <ac:cxnSpMk id="11" creationId="{4D08CBF0-A19A-435B-828B-7B7D6862A2ED}"/>
          </ac:cxnSpMkLst>
        </pc:cxnChg>
      </pc:sldChg>
      <pc:sldChg chg="addSp delSp modSp new mod modClrScheme chgLayout">
        <pc:chgData name="Gerjan de Ruiter" userId="5d7c516b-9dcd-41a8-99d3-54425d29895b" providerId="ADAL" clId="{4B5B5E3F-7CD4-4960-94A4-AED672BAD4F8}" dt="2021-11-16T08:41:50.324" v="1743" actId="1076"/>
        <pc:sldMkLst>
          <pc:docMk/>
          <pc:sldMk cId="4001898953" sldId="258"/>
        </pc:sldMkLst>
        <pc:spChg chg="mod ord">
          <ac:chgData name="Gerjan de Ruiter" userId="5d7c516b-9dcd-41a8-99d3-54425d29895b" providerId="ADAL" clId="{4B5B5E3F-7CD4-4960-94A4-AED672BAD4F8}" dt="2021-11-16T08:38:16.094" v="1535" actId="700"/>
          <ac:spMkLst>
            <pc:docMk/>
            <pc:sldMk cId="4001898953" sldId="258"/>
            <ac:spMk id="2" creationId="{B588EAD3-64C7-4F75-940A-41633D786B72}"/>
          </ac:spMkLst>
        </pc:spChg>
        <pc:spChg chg="del mod ord">
          <ac:chgData name="Gerjan de Ruiter" userId="5d7c516b-9dcd-41a8-99d3-54425d29895b" providerId="ADAL" clId="{4B5B5E3F-7CD4-4960-94A4-AED672BAD4F8}" dt="2021-11-16T08:41:46.215" v="1740" actId="478"/>
          <ac:spMkLst>
            <pc:docMk/>
            <pc:sldMk cId="4001898953" sldId="258"/>
            <ac:spMk id="3" creationId="{964AC296-095E-4D79-B5A0-2F7AC294FC80}"/>
          </ac:spMkLst>
        </pc:spChg>
        <pc:spChg chg="del">
          <ac:chgData name="Gerjan de Ruiter" userId="5d7c516b-9dcd-41a8-99d3-54425d29895b" providerId="ADAL" clId="{4B5B5E3F-7CD4-4960-94A4-AED672BAD4F8}" dt="2021-11-16T07:58:51.080" v="783"/>
          <ac:spMkLst>
            <pc:docMk/>
            <pc:sldMk cId="4001898953" sldId="258"/>
            <ac:spMk id="4" creationId="{DF027740-51F0-4485-8BED-03BEF9151A94}"/>
          </ac:spMkLst>
        </pc:spChg>
        <pc:spChg chg="add del mod ord">
          <ac:chgData name="Gerjan de Ruiter" userId="5d7c516b-9dcd-41a8-99d3-54425d29895b" providerId="ADAL" clId="{4B5B5E3F-7CD4-4960-94A4-AED672BAD4F8}" dt="2021-11-16T08:38:16.094" v="1535" actId="700"/>
          <ac:spMkLst>
            <pc:docMk/>
            <pc:sldMk cId="4001898953" sldId="258"/>
            <ac:spMk id="5" creationId="{E675C117-A9D9-4C50-A13D-D159EAD63862}"/>
          </ac:spMkLst>
        </pc:spChg>
        <pc:spChg chg="add mod ord">
          <ac:chgData name="Gerjan de Ruiter" userId="5d7c516b-9dcd-41a8-99d3-54425d29895b" providerId="ADAL" clId="{4B5B5E3F-7CD4-4960-94A4-AED672BAD4F8}" dt="2021-11-16T08:41:20.804" v="1739" actId="20577"/>
          <ac:spMkLst>
            <pc:docMk/>
            <pc:sldMk cId="4001898953" sldId="258"/>
            <ac:spMk id="7" creationId="{D9584CA9-D59E-41F0-AB09-621D92F4AE3E}"/>
          </ac:spMkLst>
        </pc:spChg>
        <pc:spChg chg="add del mod ord">
          <ac:chgData name="Gerjan de Ruiter" userId="5d7c516b-9dcd-41a8-99d3-54425d29895b" providerId="ADAL" clId="{4B5B5E3F-7CD4-4960-94A4-AED672BAD4F8}" dt="2021-11-16T08:39:07.062" v="1547" actId="478"/>
          <ac:spMkLst>
            <pc:docMk/>
            <pc:sldMk cId="4001898953" sldId="258"/>
            <ac:spMk id="8" creationId="{6B1F9B23-A364-416B-BBE7-FFBD56432E40}"/>
          </ac:spMkLst>
        </pc:spChg>
        <pc:spChg chg="add mod">
          <ac:chgData name="Gerjan de Ruiter" userId="5d7c516b-9dcd-41a8-99d3-54425d29895b" providerId="ADAL" clId="{4B5B5E3F-7CD4-4960-94A4-AED672BAD4F8}" dt="2021-11-16T08:40:48.463" v="1737" actId="14100"/>
          <ac:spMkLst>
            <pc:docMk/>
            <pc:sldMk cId="4001898953" sldId="258"/>
            <ac:spMk id="9" creationId="{E5C64E3B-1669-45C4-840F-6A8F8A306341}"/>
          </ac:spMkLst>
        </pc:spChg>
        <pc:picChg chg="add mod ord modCrop">
          <ac:chgData name="Gerjan de Ruiter" userId="5d7c516b-9dcd-41a8-99d3-54425d29895b" providerId="ADAL" clId="{4B5B5E3F-7CD4-4960-94A4-AED672BAD4F8}" dt="2021-11-16T08:41:50.324" v="1743" actId="1076"/>
          <ac:picMkLst>
            <pc:docMk/>
            <pc:sldMk cId="4001898953" sldId="258"/>
            <ac:picMk id="6" creationId="{62F681F1-9201-428C-BC5C-1B2070927C1F}"/>
          </ac:picMkLst>
        </pc:picChg>
      </pc:sldChg>
      <pc:sldChg chg="addSp delSp modSp new mod modClrScheme chgLayout">
        <pc:chgData name="Gerjan de Ruiter" userId="5d7c516b-9dcd-41a8-99d3-54425d29895b" providerId="ADAL" clId="{4B5B5E3F-7CD4-4960-94A4-AED672BAD4F8}" dt="2021-11-16T09:08:05.142" v="2718" actId="478"/>
        <pc:sldMkLst>
          <pc:docMk/>
          <pc:sldMk cId="924149076" sldId="259"/>
        </pc:sldMkLst>
        <pc:spChg chg="add del mod ord">
          <ac:chgData name="Gerjan de Ruiter" userId="5d7c516b-9dcd-41a8-99d3-54425d29895b" providerId="ADAL" clId="{4B5B5E3F-7CD4-4960-94A4-AED672BAD4F8}" dt="2021-11-16T08:03:40.671" v="1057" actId="700"/>
          <ac:spMkLst>
            <pc:docMk/>
            <pc:sldMk cId="924149076" sldId="259"/>
            <ac:spMk id="2" creationId="{149D45A5-35FC-407A-892B-A7513C84398E}"/>
          </ac:spMkLst>
        </pc:spChg>
        <pc:spChg chg="add del mod ord">
          <ac:chgData name="Gerjan de Ruiter" userId="5d7c516b-9dcd-41a8-99d3-54425d29895b" providerId="ADAL" clId="{4B5B5E3F-7CD4-4960-94A4-AED672BAD4F8}" dt="2021-11-16T08:03:40.671" v="1057" actId="700"/>
          <ac:spMkLst>
            <pc:docMk/>
            <pc:sldMk cId="924149076" sldId="259"/>
            <ac:spMk id="3" creationId="{BB3BC7D6-FFC6-440C-94CF-94D74553734F}"/>
          </ac:spMkLst>
        </pc:spChg>
        <pc:spChg chg="add del mod ord">
          <ac:chgData name="Gerjan de Ruiter" userId="5d7c516b-9dcd-41a8-99d3-54425d29895b" providerId="ADAL" clId="{4B5B5E3F-7CD4-4960-94A4-AED672BAD4F8}" dt="2021-11-16T08:03:40.671" v="1057" actId="700"/>
          <ac:spMkLst>
            <pc:docMk/>
            <pc:sldMk cId="924149076" sldId="259"/>
            <ac:spMk id="4" creationId="{D07F3F28-7D6B-4CAB-8717-8E7FDE2B1E12}"/>
          </ac:spMkLst>
        </pc:spChg>
        <pc:spChg chg="add del mod ord">
          <ac:chgData name="Gerjan de Ruiter" userId="5d7c516b-9dcd-41a8-99d3-54425d29895b" providerId="ADAL" clId="{4B5B5E3F-7CD4-4960-94A4-AED672BAD4F8}" dt="2021-11-16T08:03:40.671" v="1057" actId="700"/>
          <ac:spMkLst>
            <pc:docMk/>
            <pc:sldMk cId="924149076" sldId="259"/>
            <ac:spMk id="5" creationId="{A71B064E-5C92-4D58-B7CD-253568C13447}"/>
          </ac:spMkLst>
        </pc:spChg>
        <pc:spChg chg="add del mod ord">
          <ac:chgData name="Gerjan de Ruiter" userId="5d7c516b-9dcd-41a8-99d3-54425d29895b" providerId="ADAL" clId="{4B5B5E3F-7CD4-4960-94A4-AED672BAD4F8}" dt="2021-11-16T08:01:53.367" v="979" actId="700"/>
          <ac:spMkLst>
            <pc:docMk/>
            <pc:sldMk cId="924149076" sldId="259"/>
            <ac:spMk id="6" creationId="{3CA2DF17-4428-452C-85D2-FAC63F1D9EDB}"/>
          </ac:spMkLst>
        </pc:spChg>
        <pc:spChg chg="add del mod ord">
          <ac:chgData name="Gerjan de Ruiter" userId="5d7c516b-9dcd-41a8-99d3-54425d29895b" providerId="ADAL" clId="{4B5B5E3F-7CD4-4960-94A4-AED672BAD4F8}" dt="2021-11-16T08:01:53.367" v="979" actId="700"/>
          <ac:spMkLst>
            <pc:docMk/>
            <pc:sldMk cId="924149076" sldId="259"/>
            <ac:spMk id="7" creationId="{124B65BD-AE5E-4AE8-90C1-3E5E39F1F712}"/>
          </ac:spMkLst>
        </pc:spChg>
        <pc:spChg chg="add del mod ord">
          <ac:chgData name="Gerjan de Ruiter" userId="5d7c516b-9dcd-41a8-99d3-54425d29895b" providerId="ADAL" clId="{4B5B5E3F-7CD4-4960-94A4-AED672BAD4F8}" dt="2021-11-16T08:01:53.367" v="979" actId="700"/>
          <ac:spMkLst>
            <pc:docMk/>
            <pc:sldMk cId="924149076" sldId="259"/>
            <ac:spMk id="8" creationId="{45496C34-DAF7-4811-BBD1-7D3816EDD21F}"/>
          </ac:spMkLst>
        </pc:spChg>
        <pc:spChg chg="add del mod ord">
          <ac:chgData name="Gerjan de Ruiter" userId="5d7c516b-9dcd-41a8-99d3-54425d29895b" providerId="ADAL" clId="{4B5B5E3F-7CD4-4960-94A4-AED672BAD4F8}" dt="2021-11-16T08:01:53.367" v="979" actId="700"/>
          <ac:spMkLst>
            <pc:docMk/>
            <pc:sldMk cId="924149076" sldId="259"/>
            <ac:spMk id="9" creationId="{98B86665-EB70-42A8-93DF-F7ECEEC35914}"/>
          </ac:spMkLst>
        </pc:spChg>
        <pc:spChg chg="add mod ord">
          <ac:chgData name="Gerjan de Ruiter" userId="5d7c516b-9dcd-41a8-99d3-54425d29895b" providerId="ADAL" clId="{4B5B5E3F-7CD4-4960-94A4-AED672BAD4F8}" dt="2021-11-16T08:04:44.268" v="1091" actId="122"/>
          <ac:spMkLst>
            <pc:docMk/>
            <pc:sldMk cId="924149076" sldId="259"/>
            <ac:spMk id="10" creationId="{FC27CA87-F20F-4C9A-96E3-FAB1CE54148C}"/>
          </ac:spMkLst>
        </pc:spChg>
        <pc:spChg chg="add del mod ord">
          <ac:chgData name="Gerjan de Ruiter" userId="5d7c516b-9dcd-41a8-99d3-54425d29895b" providerId="ADAL" clId="{4B5B5E3F-7CD4-4960-94A4-AED672BAD4F8}" dt="2021-11-16T09:08:05.142" v="2718" actId="478"/>
          <ac:spMkLst>
            <pc:docMk/>
            <pc:sldMk cId="924149076" sldId="259"/>
            <ac:spMk id="11" creationId="{DF676D87-D2F2-4BCE-8385-6929998E2CC3}"/>
          </ac:spMkLst>
        </pc:spChg>
        <pc:spChg chg="add del mod ord">
          <ac:chgData name="Gerjan de Ruiter" userId="5d7c516b-9dcd-41a8-99d3-54425d29895b" providerId="ADAL" clId="{4B5B5E3F-7CD4-4960-94A4-AED672BAD4F8}" dt="2021-11-16T08:03:45.839" v="1058"/>
          <ac:spMkLst>
            <pc:docMk/>
            <pc:sldMk cId="924149076" sldId="259"/>
            <ac:spMk id="12" creationId="{CAF9A4CF-25CB-4FB7-89D7-DC5C2679AA33}"/>
          </ac:spMkLst>
        </pc:spChg>
        <pc:picChg chg="add mod modCrop">
          <ac:chgData name="Gerjan de Ruiter" userId="5d7c516b-9dcd-41a8-99d3-54425d29895b" providerId="ADAL" clId="{4B5B5E3F-7CD4-4960-94A4-AED672BAD4F8}" dt="2021-11-16T08:04:36.072" v="1066" actId="1076"/>
          <ac:picMkLst>
            <pc:docMk/>
            <pc:sldMk cId="924149076" sldId="259"/>
            <ac:picMk id="13" creationId="{C0948EB8-DFAB-4D10-998E-6CD8186F42AE}"/>
          </ac:picMkLst>
        </pc:picChg>
      </pc:sldChg>
      <pc:sldChg chg="addSp modSp add mod ord modAnim">
        <pc:chgData name="Gerjan de Ruiter" userId="5d7c516b-9dcd-41a8-99d3-54425d29895b" providerId="ADAL" clId="{4B5B5E3F-7CD4-4960-94A4-AED672BAD4F8}" dt="2021-11-16T09:04:01.647" v="2690"/>
        <pc:sldMkLst>
          <pc:docMk/>
          <pc:sldMk cId="4085862926" sldId="260"/>
        </pc:sldMkLst>
        <pc:spChg chg="mod">
          <ac:chgData name="Gerjan de Ruiter" userId="5d7c516b-9dcd-41a8-99d3-54425d29895b" providerId="ADAL" clId="{4B5B5E3F-7CD4-4960-94A4-AED672BAD4F8}" dt="2021-11-16T08:50:39.195" v="1824" actId="14100"/>
          <ac:spMkLst>
            <pc:docMk/>
            <pc:sldMk cId="4085862926" sldId="260"/>
            <ac:spMk id="2" creationId="{CF3A2DD1-0C96-4053-B38E-C10FCF91F540}"/>
          </ac:spMkLst>
        </pc:spChg>
        <pc:spChg chg="mod">
          <ac:chgData name="Gerjan de Ruiter" userId="5d7c516b-9dcd-41a8-99d3-54425d29895b" providerId="ADAL" clId="{4B5B5E3F-7CD4-4960-94A4-AED672BAD4F8}" dt="2021-11-16T08:56:08.709" v="2313" actId="20577"/>
          <ac:spMkLst>
            <pc:docMk/>
            <pc:sldMk cId="4085862926" sldId="260"/>
            <ac:spMk id="4" creationId="{46055C07-A363-449A-B7D1-CD13B93A6D63}"/>
          </ac:spMkLst>
        </pc:spChg>
        <pc:spChg chg="add mod">
          <ac:chgData name="Gerjan de Ruiter" userId="5d7c516b-9dcd-41a8-99d3-54425d29895b" providerId="ADAL" clId="{4B5B5E3F-7CD4-4960-94A4-AED672BAD4F8}" dt="2021-11-16T08:58:30.377" v="2437" actId="1076"/>
          <ac:spMkLst>
            <pc:docMk/>
            <pc:sldMk cId="4085862926" sldId="260"/>
            <ac:spMk id="7" creationId="{FE76DD2A-863E-406F-AAF2-B9539ADB35C2}"/>
          </ac:spMkLst>
        </pc:spChg>
        <pc:picChg chg="mod">
          <ac:chgData name="Gerjan de Ruiter" userId="5d7c516b-9dcd-41a8-99d3-54425d29895b" providerId="ADAL" clId="{4B5B5E3F-7CD4-4960-94A4-AED672BAD4F8}" dt="2021-11-16T08:58:33.118" v="2438" actId="1076"/>
          <ac:picMkLst>
            <pc:docMk/>
            <pc:sldMk cId="4085862926" sldId="260"/>
            <ac:picMk id="5" creationId="{22F622E0-841A-40BF-94F3-31DCD4272349}"/>
          </ac:picMkLst>
        </pc:picChg>
      </pc:sldChg>
      <pc:sldChg chg="addSp delSp modSp add mod ord modAnim">
        <pc:chgData name="Gerjan de Ruiter" userId="5d7c516b-9dcd-41a8-99d3-54425d29895b" providerId="ADAL" clId="{4B5B5E3F-7CD4-4960-94A4-AED672BAD4F8}" dt="2021-11-16T09:07:59.374" v="2717"/>
        <pc:sldMkLst>
          <pc:docMk/>
          <pc:sldMk cId="1918968800" sldId="262"/>
        </pc:sldMkLst>
        <pc:spChg chg="add mod">
          <ac:chgData name="Gerjan de Ruiter" userId="5d7c516b-9dcd-41a8-99d3-54425d29895b" providerId="ADAL" clId="{4B5B5E3F-7CD4-4960-94A4-AED672BAD4F8}" dt="2021-11-16T08:46:59.249" v="1755" actId="207"/>
          <ac:spMkLst>
            <pc:docMk/>
            <pc:sldMk cId="1918968800" sldId="262"/>
            <ac:spMk id="3" creationId="{055F1BF8-B6B3-458D-899C-54A1E7FAB378}"/>
          </ac:spMkLst>
        </pc:spChg>
        <pc:picChg chg="del mod">
          <ac:chgData name="Gerjan de Ruiter" userId="5d7c516b-9dcd-41a8-99d3-54425d29895b" providerId="ADAL" clId="{4B5B5E3F-7CD4-4960-94A4-AED672BAD4F8}" dt="2021-11-16T08:43:45.776" v="1747" actId="478"/>
          <ac:picMkLst>
            <pc:docMk/>
            <pc:sldMk cId="1918968800" sldId="262"/>
            <ac:picMk id="7" creationId="{6842C002-E50C-493B-AADC-C8D7E215F5D1}"/>
          </ac:picMkLst>
        </pc:picChg>
        <pc:picChg chg="add mod">
          <ac:chgData name="Gerjan de Ruiter" userId="5d7c516b-9dcd-41a8-99d3-54425d29895b" providerId="ADAL" clId="{4B5B5E3F-7CD4-4960-94A4-AED672BAD4F8}" dt="2021-11-16T08:46:42.837" v="1751" actId="1076"/>
          <ac:picMkLst>
            <pc:docMk/>
            <pc:sldMk cId="1918968800" sldId="262"/>
            <ac:picMk id="2050" creationId="{C2D93179-DB5C-40E4-B4CF-7563469186C2}"/>
          </ac:picMkLst>
        </pc:picChg>
        <pc:picChg chg="mod">
          <ac:chgData name="Gerjan de Ruiter" userId="5d7c516b-9dcd-41a8-99d3-54425d29895b" providerId="ADAL" clId="{4B5B5E3F-7CD4-4960-94A4-AED672BAD4F8}" dt="2021-11-16T08:46:45.258" v="1752" actId="1076"/>
          <ac:picMkLst>
            <pc:docMk/>
            <pc:sldMk cId="1918968800" sldId="262"/>
            <ac:picMk id="3074" creationId="{1A14B379-5FFB-4A8E-B35A-3C537A497D34}"/>
          </ac:picMkLst>
        </pc:picChg>
      </pc:sldChg>
      <pc:sldChg chg="addSp delSp modSp add mod delAnim modAnim">
        <pc:chgData name="Gerjan de Ruiter" userId="5d7c516b-9dcd-41a8-99d3-54425d29895b" providerId="ADAL" clId="{4B5B5E3F-7CD4-4960-94A4-AED672BAD4F8}" dt="2021-11-16T08:32:02.744" v="1516" actId="1076"/>
        <pc:sldMkLst>
          <pc:docMk/>
          <pc:sldMk cId="573788533" sldId="287"/>
        </pc:sldMkLst>
        <pc:spChg chg="del mod">
          <ac:chgData name="Gerjan de Ruiter" userId="5d7c516b-9dcd-41a8-99d3-54425d29895b" providerId="ADAL" clId="{4B5B5E3F-7CD4-4960-94A4-AED672BAD4F8}" dt="2021-11-16T08:31:14.413" v="1505" actId="21"/>
          <ac:spMkLst>
            <pc:docMk/>
            <pc:sldMk cId="573788533" sldId="287"/>
            <ac:spMk id="3" creationId="{00000000-0000-0000-0000-000000000000}"/>
          </ac:spMkLst>
        </pc:spChg>
        <pc:spChg chg="mod">
          <ac:chgData name="Gerjan de Ruiter" userId="5d7c516b-9dcd-41a8-99d3-54425d29895b" providerId="ADAL" clId="{4B5B5E3F-7CD4-4960-94A4-AED672BAD4F8}" dt="2021-11-16T08:30:20.689" v="1477" actId="1076"/>
          <ac:spMkLst>
            <pc:docMk/>
            <pc:sldMk cId="573788533" sldId="287"/>
            <ac:spMk id="5" creationId="{00000000-0000-0000-0000-000000000000}"/>
          </ac:spMkLst>
        </pc:spChg>
        <pc:spChg chg="add del mod">
          <ac:chgData name="Gerjan de Ruiter" userId="5d7c516b-9dcd-41a8-99d3-54425d29895b" providerId="ADAL" clId="{4B5B5E3F-7CD4-4960-94A4-AED672BAD4F8}" dt="2021-11-16T08:31:17.717" v="1506"/>
          <ac:spMkLst>
            <pc:docMk/>
            <pc:sldMk cId="573788533" sldId="287"/>
            <ac:spMk id="8" creationId="{B299D303-A6B6-4669-BBEF-47B37D182A56}"/>
          </ac:spMkLst>
        </pc:spChg>
        <pc:spChg chg="add mod">
          <ac:chgData name="Gerjan de Ruiter" userId="5d7c516b-9dcd-41a8-99d3-54425d29895b" providerId="ADAL" clId="{4B5B5E3F-7CD4-4960-94A4-AED672BAD4F8}" dt="2021-11-16T08:31:21.483" v="1507" actId="14100"/>
          <ac:spMkLst>
            <pc:docMk/>
            <pc:sldMk cId="573788533" sldId="287"/>
            <ac:spMk id="9" creationId="{E03A2B4C-D813-4439-81D8-7DC4E79C6D0D}"/>
          </ac:spMkLst>
        </pc:spChg>
        <pc:grpChg chg="mod">
          <ac:chgData name="Gerjan de Ruiter" userId="5d7c516b-9dcd-41a8-99d3-54425d29895b" providerId="ADAL" clId="{4B5B5E3F-7CD4-4960-94A4-AED672BAD4F8}" dt="2021-11-16T08:32:02.744" v="1516" actId="1076"/>
          <ac:grpSpMkLst>
            <pc:docMk/>
            <pc:sldMk cId="573788533" sldId="287"/>
            <ac:grpSpMk id="6" creationId="{00000000-0000-0000-0000-000000000000}"/>
          </ac:grpSpMkLst>
        </pc:grpChg>
      </pc:sldChg>
      <pc:sldChg chg="addSp delSp modSp add mod modAnim">
        <pc:chgData name="Gerjan de Ruiter" userId="5d7c516b-9dcd-41a8-99d3-54425d29895b" providerId="ADAL" clId="{4B5B5E3F-7CD4-4960-94A4-AED672BAD4F8}" dt="2021-11-16T08:31:50.712" v="1513" actId="1076"/>
        <pc:sldMkLst>
          <pc:docMk/>
          <pc:sldMk cId="2450565272" sldId="288"/>
        </pc:sldMkLst>
        <pc:spChg chg="del">
          <ac:chgData name="Gerjan de Ruiter" userId="5d7c516b-9dcd-41a8-99d3-54425d29895b" providerId="ADAL" clId="{4B5B5E3F-7CD4-4960-94A4-AED672BAD4F8}" dt="2021-11-16T08:31:36.764" v="1511" actId="478"/>
          <ac:spMkLst>
            <pc:docMk/>
            <pc:sldMk cId="2450565272" sldId="288"/>
            <ac:spMk id="3" creationId="{00000000-0000-0000-0000-000000000000}"/>
          </ac:spMkLst>
        </pc:spChg>
        <pc:spChg chg="mod">
          <ac:chgData name="Gerjan de Ruiter" userId="5d7c516b-9dcd-41a8-99d3-54425d29895b" providerId="ADAL" clId="{4B5B5E3F-7CD4-4960-94A4-AED672BAD4F8}" dt="2021-11-16T08:30:28.121" v="1481" actId="1076"/>
          <ac:spMkLst>
            <pc:docMk/>
            <pc:sldMk cId="2450565272" sldId="288"/>
            <ac:spMk id="5" creationId="{00000000-0000-0000-0000-000000000000}"/>
          </ac:spMkLst>
        </pc:spChg>
        <pc:spChg chg="add del mod">
          <ac:chgData name="Gerjan de Ruiter" userId="5d7c516b-9dcd-41a8-99d3-54425d29895b" providerId="ADAL" clId="{4B5B5E3F-7CD4-4960-94A4-AED672BAD4F8}" dt="2021-11-16T08:31:38.969" v="1512" actId="478"/>
          <ac:spMkLst>
            <pc:docMk/>
            <pc:sldMk cId="2450565272" sldId="288"/>
            <ac:spMk id="6" creationId="{E631B247-4108-462A-A6A5-000A7A0F97A4}"/>
          </ac:spMkLst>
        </pc:spChg>
        <pc:spChg chg="mod">
          <ac:chgData name="Gerjan de Ruiter" userId="5d7c516b-9dcd-41a8-99d3-54425d29895b" providerId="ADAL" clId="{4B5B5E3F-7CD4-4960-94A4-AED672BAD4F8}" dt="2021-11-16T08:31:31.812" v="1509" actId="21"/>
          <ac:spMkLst>
            <pc:docMk/>
            <pc:sldMk cId="2450565272" sldId="288"/>
            <ac:spMk id="9" creationId="{00000000-0000-0000-0000-000000000000}"/>
          </ac:spMkLst>
        </pc:spChg>
        <pc:spChg chg="add mod">
          <ac:chgData name="Gerjan de Ruiter" userId="5d7c516b-9dcd-41a8-99d3-54425d29895b" providerId="ADAL" clId="{4B5B5E3F-7CD4-4960-94A4-AED672BAD4F8}" dt="2021-11-16T08:31:34.688" v="1510"/>
          <ac:spMkLst>
            <pc:docMk/>
            <pc:sldMk cId="2450565272" sldId="288"/>
            <ac:spMk id="10" creationId="{7133FF22-0869-4E16-9899-7287E8C0EE7D}"/>
          </ac:spMkLst>
        </pc:spChg>
        <pc:grpChg chg="mod">
          <ac:chgData name="Gerjan de Ruiter" userId="5d7c516b-9dcd-41a8-99d3-54425d29895b" providerId="ADAL" clId="{4B5B5E3F-7CD4-4960-94A4-AED672BAD4F8}" dt="2021-11-16T08:31:50.712" v="1513" actId="1076"/>
          <ac:grpSpMkLst>
            <pc:docMk/>
            <pc:sldMk cId="2450565272" sldId="288"/>
            <ac:grpSpMk id="8" creationId="{00000000-0000-0000-0000-000000000000}"/>
          </ac:grpSpMkLst>
        </pc:grpChg>
      </pc:sldChg>
      <pc:sldChg chg="addSp delSp modSp add mod delAnim modAnim">
        <pc:chgData name="Gerjan de Ruiter" userId="5d7c516b-9dcd-41a8-99d3-54425d29895b" providerId="ADAL" clId="{4B5B5E3F-7CD4-4960-94A4-AED672BAD4F8}" dt="2021-11-16T08:43:22.224" v="1744"/>
        <pc:sldMkLst>
          <pc:docMk/>
          <pc:sldMk cId="2539208302" sldId="289"/>
        </pc:sldMkLst>
        <pc:spChg chg="del mod">
          <ac:chgData name="Gerjan de Ruiter" userId="5d7c516b-9dcd-41a8-99d3-54425d29895b" providerId="ADAL" clId="{4B5B5E3F-7CD4-4960-94A4-AED672BAD4F8}" dt="2021-11-16T08:32:14.163" v="1520" actId="478"/>
          <ac:spMkLst>
            <pc:docMk/>
            <pc:sldMk cId="2539208302" sldId="289"/>
            <ac:spMk id="3" creationId="{00000000-0000-0000-0000-000000000000}"/>
          </ac:spMkLst>
        </pc:spChg>
        <pc:spChg chg="mod">
          <ac:chgData name="Gerjan de Ruiter" userId="5d7c516b-9dcd-41a8-99d3-54425d29895b" providerId="ADAL" clId="{4B5B5E3F-7CD4-4960-94A4-AED672BAD4F8}" dt="2021-11-16T08:30:42.013" v="1489" actId="403"/>
          <ac:spMkLst>
            <pc:docMk/>
            <pc:sldMk cId="2539208302" sldId="289"/>
            <ac:spMk id="5" creationId="{00000000-0000-0000-0000-000000000000}"/>
          </ac:spMkLst>
        </pc:spChg>
        <pc:spChg chg="add mod">
          <ac:chgData name="Gerjan de Ruiter" userId="5d7c516b-9dcd-41a8-99d3-54425d29895b" providerId="ADAL" clId="{4B5B5E3F-7CD4-4960-94A4-AED672BAD4F8}" dt="2021-11-16T08:32:11.971" v="1519"/>
          <ac:spMkLst>
            <pc:docMk/>
            <pc:sldMk cId="2539208302" sldId="289"/>
            <ac:spMk id="9" creationId="{22083FD2-9989-4685-A916-9F53F49D16E5}"/>
          </ac:spMkLst>
        </pc:spChg>
        <pc:grpChg chg="mod">
          <ac:chgData name="Gerjan de Ruiter" userId="5d7c516b-9dcd-41a8-99d3-54425d29895b" providerId="ADAL" clId="{4B5B5E3F-7CD4-4960-94A4-AED672BAD4F8}" dt="2021-11-16T08:30:02.578" v="1473" actId="14100"/>
          <ac:grpSpMkLst>
            <pc:docMk/>
            <pc:sldMk cId="2539208302" sldId="289"/>
            <ac:grpSpMk id="8" creationId="{00000000-0000-0000-0000-000000000000}"/>
          </ac:grpSpMkLst>
        </pc:grpChg>
      </pc:sldChg>
      <pc:sldChg chg="addSp modSp add mod ord modNotesTx">
        <pc:chgData name="Gerjan de Ruiter" userId="5d7c516b-9dcd-41a8-99d3-54425d29895b" providerId="ADAL" clId="{4B5B5E3F-7CD4-4960-94A4-AED672BAD4F8}" dt="2021-11-16T08:49:46.386" v="1771"/>
        <pc:sldMkLst>
          <pc:docMk/>
          <pc:sldMk cId="2129390544" sldId="290"/>
        </pc:sldMkLst>
        <pc:spChg chg="mod">
          <ac:chgData name="Gerjan de Ruiter" userId="5d7c516b-9dcd-41a8-99d3-54425d29895b" providerId="ADAL" clId="{4B5B5E3F-7CD4-4960-94A4-AED672BAD4F8}" dt="2021-11-16T08:49:20.504" v="1770" actId="1076"/>
          <ac:spMkLst>
            <pc:docMk/>
            <pc:sldMk cId="2129390544" sldId="290"/>
            <ac:spMk id="2" creationId="{00000000-0000-0000-0000-000000000000}"/>
          </ac:spMkLst>
        </pc:spChg>
        <pc:picChg chg="mod">
          <ac:chgData name="Gerjan de Ruiter" userId="5d7c516b-9dcd-41a8-99d3-54425d29895b" providerId="ADAL" clId="{4B5B5E3F-7CD4-4960-94A4-AED672BAD4F8}" dt="2021-11-16T08:49:15.825" v="1768" actId="1076"/>
          <ac:picMkLst>
            <pc:docMk/>
            <pc:sldMk cId="2129390544" sldId="290"/>
            <ac:picMk id="4" creationId="{00000000-0000-0000-0000-000000000000}"/>
          </ac:picMkLst>
        </pc:picChg>
        <pc:picChg chg="add mod">
          <ac:chgData name="Gerjan de Ruiter" userId="5d7c516b-9dcd-41a8-99d3-54425d29895b" providerId="ADAL" clId="{4B5B5E3F-7CD4-4960-94A4-AED672BAD4F8}" dt="2021-11-16T08:49:17.005" v="1769" actId="1076"/>
          <ac:picMkLst>
            <pc:docMk/>
            <pc:sldMk cId="2129390544" sldId="290"/>
            <ac:picMk id="4098" creationId="{25BD852A-EFD6-42BF-83F4-76F29F2B3ADC}"/>
          </ac:picMkLst>
        </pc:picChg>
      </pc:sldChg>
      <pc:sldChg chg="addSp delSp modSp add mod">
        <pc:chgData name="Gerjan de Ruiter" userId="5d7c516b-9dcd-41a8-99d3-54425d29895b" providerId="ADAL" clId="{4B5B5E3F-7CD4-4960-94A4-AED672BAD4F8}" dt="2021-11-16T08:32:30.890" v="1525" actId="478"/>
        <pc:sldMkLst>
          <pc:docMk/>
          <pc:sldMk cId="248608203" sldId="292"/>
        </pc:sldMkLst>
        <pc:spChg chg="del">
          <ac:chgData name="Gerjan de Ruiter" userId="5d7c516b-9dcd-41a8-99d3-54425d29895b" providerId="ADAL" clId="{4B5B5E3F-7CD4-4960-94A4-AED672BAD4F8}" dt="2021-11-16T08:32:28.344" v="1524" actId="478"/>
          <ac:spMkLst>
            <pc:docMk/>
            <pc:sldMk cId="248608203" sldId="292"/>
            <ac:spMk id="3" creationId="{00000000-0000-0000-0000-000000000000}"/>
          </ac:spMkLst>
        </pc:spChg>
        <pc:spChg chg="mod">
          <ac:chgData name="Gerjan de Ruiter" userId="5d7c516b-9dcd-41a8-99d3-54425d29895b" providerId="ADAL" clId="{4B5B5E3F-7CD4-4960-94A4-AED672BAD4F8}" dt="2021-11-16T08:30:53.376" v="1502" actId="1076"/>
          <ac:spMkLst>
            <pc:docMk/>
            <pc:sldMk cId="248608203" sldId="292"/>
            <ac:spMk id="5" creationId="{00000000-0000-0000-0000-000000000000}"/>
          </ac:spMkLst>
        </pc:spChg>
        <pc:spChg chg="add del mod">
          <ac:chgData name="Gerjan de Ruiter" userId="5d7c516b-9dcd-41a8-99d3-54425d29895b" providerId="ADAL" clId="{4B5B5E3F-7CD4-4960-94A4-AED672BAD4F8}" dt="2021-11-16T08:32:30.890" v="1525" actId="478"/>
          <ac:spMkLst>
            <pc:docMk/>
            <pc:sldMk cId="248608203" sldId="292"/>
            <ac:spMk id="7" creationId="{DB876AA6-1821-46C6-9394-6C262F9DCE3E}"/>
          </ac:spMkLst>
        </pc:spChg>
        <pc:spChg chg="add mod">
          <ac:chgData name="Gerjan de Ruiter" userId="5d7c516b-9dcd-41a8-99d3-54425d29895b" providerId="ADAL" clId="{4B5B5E3F-7CD4-4960-94A4-AED672BAD4F8}" dt="2021-11-16T08:32:24.631" v="1523"/>
          <ac:spMkLst>
            <pc:docMk/>
            <pc:sldMk cId="248608203" sldId="292"/>
            <ac:spMk id="8" creationId="{8C045FD0-090D-4389-BBB1-47091816B30C}"/>
          </ac:spMkLst>
        </pc:spChg>
        <pc:spChg chg="mod">
          <ac:chgData name="Gerjan de Ruiter" userId="5d7c516b-9dcd-41a8-99d3-54425d29895b" providerId="ADAL" clId="{4B5B5E3F-7CD4-4960-94A4-AED672BAD4F8}" dt="2021-11-16T08:32:21.773" v="1522" actId="21"/>
          <ac:spMkLst>
            <pc:docMk/>
            <pc:sldMk cId="248608203" sldId="292"/>
            <ac:spMk id="10" creationId="{00000000-0000-0000-0000-000000000000}"/>
          </ac:spMkLst>
        </pc:spChg>
        <pc:picChg chg="mod">
          <ac:chgData name="Gerjan de Ruiter" userId="5d7c516b-9dcd-41a8-99d3-54425d29895b" providerId="ADAL" clId="{4B5B5E3F-7CD4-4960-94A4-AED672BAD4F8}" dt="2021-11-16T08:30:55.978" v="1503" actId="1076"/>
          <ac:picMkLst>
            <pc:docMk/>
            <pc:sldMk cId="248608203" sldId="292"/>
            <ac:picMk id="6" creationId="{00000000-0000-0000-0000-000000000000}"/>
          </ac:picMkLst>
        </pc:picChg>
      </pc:sldChg>
      <pc:sldChg chg="addSp delSp modSp add mod ord modAnim">
        <pc:chgData name="Gerjan de Ruiter" userId="5d7c516b-9dcd-41a8-99d3-54425d29895b" providerId="ADAL" clId="{4B5B5E3F-7CD4-4960-94A4-AED672BAD4F8}" dt="2021-11-16T08:43:41.449" v="1746"/>
        <pc:sldMkLst>
          <pc:docMk/>
          <pc:sldMk cId="3656159809" sldId="293"/>
        </pc:sldMkLst>
        <pc:spChg chg="del">
          <ac:chgData name="Gerjan de Ruiter" userId="5d7c516b-9dcd-41a8-99d3-54425d29895b" providerId="ADAL" clId="{4B5B5E3F-7CD4-4960-94A4-AED672BAD4F8}" dt="2021-11-16T08:32:57.811" v="1533" actId="478"/>
          <ac:spMkLst>
            <pc:docMk/>
            <pc:sldMk cId="3656159809" sldId="293"/>
            <ac:spMk id="3" creationId="{00000000-0000-0000-0000-000000000000}"/>
          </ac:spMkLst>
        </pc:spChg>
        <pc:spChg chg="mod">
          <ac:chgData name="Gerjan de Ruiter" userId="5d7c516b-9dcd-41a8-99d3-54425d29895b" providerId="ADAL" clId="{4B5B5E3F-7CD4-4960-94A4-AED672BAD4F8}" dt="2021-11-16T08:32:39.999" v="1529" actId="404"/>
          <ac:spMkLst>
            <pc:docMk/>
            <pc:sldMk cId="3656159809" sldId="293"/>
            <ac:spMk id="5" creationId="{00000000-0000-0000-0000-000000000000}"/>
          </ac:spMkLst>
        </pc:spChg>
        <pc:spChg chg="add mod">
          <ac:chgData name="Gerjan de Ruiter" userId="5d7c516b-9dcd-41a8-99d3-54425d29895b" providerId="ADAL" clId="{4B5B5E3F-7CD4-4960-94A4-AED672BAD4F8}" dt="2021-11-16T08:32:53.819" v="1532"/>
          <ac:spMkLst>
            <pc:docMk/>
            <pc:sldMk cId="3656159809" sldId="293"/>
            <ac:spMk id="8" creationId="{25821513-383A-4C3D-AEAE-80A7BE8AF441}"/>
          </ac:spMkLst>
        </pc:spChg>
        <pc:spChg chg="add del mod">
          <ac:chgData name="Gerjan de Ruiter" userId="5d7c516b-9dcd-41a8-99d3-54425d29895b" providerId="ADAL" clId="{4B5B5E3F-7CD4-4960-94A4-AED672BAD4F8}" dt="2021-11-16T08:33:00.145" v="1534" actId="478"/>
          <ac:spMkLst>
            <pc:docMk/>
            <pc:sldMk cId="3656159809" sldId="293"/>
            <ac:spMk id="9" creationId="{8D23B3F1-3B7D-472B-BE31-7E65EF59D87D}"/>
          </ac:spMkLst>
        </pc:spChg>
        <pc:spChg chg="mod">
          <ac:chgData name="Gerjan de Ruiter" userId="5d7c516b-9dcd-41a8-99d3-54425d29895b" providerId="ADAL" clId="{4B5B5E3F-7CD4-4960-94A4-AED672BAD4F8}" dt="2021-11-16T08:32:51.476" v="1531" actId="21"/>
          <ac:spMkLst>
            <pc:docMk/>
            <pc:sldMk cId="3656159809" sldId="293"/>
            <ac:spMk id="10" creationId="{00000000-0000-0000-0000-000000000000}"/>
          </ac:spMkLst>
        </pc:spChg>
      </pc:sldChg>
      <pc:sldChg chg="addSp delSp modSp add mod modAnim modNotesTx">
        <pc:chgData name="Gerjan de Ruiter" userId="5d7c516b-9dcd-41a8-99d3-54425d29895b" providerId="ADAL" clId="{4B5B5E3F-7CD4-4960-94A4-AED672BAD4F8}" dt="2021-11-16T08:29:29.234" v="1466"/>
        <pc:sldMkLst>
          <pc:docMk/>
          <pc:sldMk cId="149534964" sldId="295"/>
        </pc:sldMkLst>
        <pc:spChg chg="mod">
          <ac:chgData name="Gerjan de Ruiter" userId="5d7c516b-9dcd-41a8-99d3-54425d29895b" providerId="ADAL" clId="{4B5B5E3F-7CD4-4960-94A4-AED672BAD4F8}" dt="2021-11-16T08:24:08.696" v="1145" actId="20577"/>
          <ac:spMkLst>
            <pc:docMk/>
            <pc:sldMk cId="149534964" sldId="295"/>
            <ac:spMk id="4" creationId="{65EB5801-7854-45D9-9F8A-32ECF821768B}"/>
          </ac:spMkLst>
        </pc:spChg>
        <pc:picChg chg="mod">
          <ac:chgData name="Gerjan de Ruiter" userId="5d7c516b-9dcd-41a8-99d3-54425d29895b" providerId="ADAL" clId="{4B5B5E3F-7CD4-4960-94A4-AED672BAD4F8}" dt="2021-11-16T08:29:29.234" v="1466"/>
          <ac:picMkLst>
            <pc:docMk/>
            <pc:sldMk cId="149534964" sldId="295"/>
            <ac:picMk id="6" creationId="{9621FA88-E3A6-4F8C-A3D5-12ED2F730FC6}"/>
          </ac:picMkLst>
        </pc:picChg>
        <pc:picChg chg="add mod">
          <ac:chgData name="Gerjan de Ruiter" userId="5d7c516b-9dcd-41a8-99d3-54425d29895b" providerId="ADAL" clId="{4B5B5E3F-7CD4-4960-94A4-AED672BAD4F8}" dt="2021-11-16T08:24:55.450" v="1150" actId="1076"/>
          <ac:picMkLst>
            <pc:docMk/>
            <pc:sldMk cId="149534964" sldId="295"/>
            <ac:picMk id="1026" creationId="{6328907E-9CCB-4C93-A674-8E8568B1B38F}"/>
          </ac:picMkLst>
        </pc:picChg>
        <pc:picChg chg="add del mod">
          <ac:chgData name="Gerjan de Ruiter" userId="5d7c516b-9dcd-41a8-99d3-54425d29895b" providerId="ADAL" clId="{4B5B5E3F-7CD4-4960-94A4-AED672BAD4F8}" dt="2021-11-16T08:27:03.372" v="1157"/>
          <ac:picMkLst>
            <pc:docMk/>
            <pc:sldMk cId="149534964" sldId="295"/>
            <ac:picMk id="1028" creationId="{BA45B6B5-0119-4081-AEB9-206E46F4AB49}"/>
          </ac:picMkLst>
        </pc:picChg>
        <pc:picChg chg="add mod">
          <ac:chgData name="Gerjan de Ruiter" userId="5d7c516b-9dcd-41a8-99d3-54425d29895b" providerId="ADAL" clId="{4B5B5E3F-7CD4-4960-94A4-AED672BAD4F8}" dt="2021-11-16T08:27:20.378" v="1162" actId="1076"/>
          <ac:picMkLst>
            <pc:docMk/>
            <pc:sldMk cId="149534964" sldId="295"/>
            <ac:picMk id="1030" creationId="{CEB056D2-AB53-41F3-A310-19F57394C3A9}"/>
          </ac:picMkLst>
        </pc:picChg>
        <pc:picChg chg="mod">
          <ac:chgData name="Gerjan de Ruiter" userId="5d7c516b-9dcd-41a8-99d3-54425d29895b" providerId="ADAL" clId="{4B5B5E3F-7CD4-4960-94A4-AED672BAD4F8}" dt="2021-11-16T08:27:32.141" v="1165" actId="1076"/>
          <ac:picMkLst>
            <pc:docMk/>
            <pc:sldMk cId="149534964" sldId="295"/>
            <ac:picMk id="2052" creationId="{D144F830-CF02-44C8-8A57-388850D152DB}"/>
          </ac:picMkLst>
        </pc:picChg>
      </pc:sldChg>
      <pc:sldChg chg="addSp modSp add">
        <pc:chgData name="Gerjan de Ruiter" userId="5d7c516b-9dcd-41a8-99d3-54425d29895b" providerId="ADAL" clId="{4B5B5E3F-7CD4-4960-94A4-AED672BAD4F8}" dt="2021-11-16T08:48:20.205" v="1765" actId="1076"/>
        <pc:sldMkLst>
          <pc:docMk/>
          <pc:sldMk cId="1725706503" sldId="296"/>
        </pc:sldMkLst>
        <pc:picChg chg="add mod">
          <ac:chgData name="Gerjan de Ruiter" userId="5d7c516b-9dcd-41a8-99d3-54425d29895b" providerId="ADAL" clId="{4B5B5E3F-7CD4-4960-94A4-AED672BAD4F8}" dt="2021-11-16T08:48:20.205" v="1765" actId="1076"/>
          <ac:picMkLst>
            <pc:docMk/>
            <pc:sldMk cId="1725706503" sldId="296"/>
            <ac:picMk id="3074" creationId="{F5D430BE-7FA6-441F-A76E-20BDEAD665AA}"/>
          </ac:picMkLst>
        </pc:picChg>
      </pc:sldChg>
      <pc:sldChg chg="add del">
        <pc:chgData name="Gerjan de Ruiter" userId="5d7c516b-9dcd-41a8-99d3-54425d29895b" providerId="ADAL" clId="{4B5B5E3F-7CD4-4960-94A4-AED672BAD4F8}" dt="2021-11-16T08:05:35.333" v="1099" actId="47"/>
        <pc:sldMkLst>
          <pc:docMk/>
          <pc:sldMk cId="3348054516" sldId="296"/>
        </pc:sldMkLst>
      </pc:sldChg>
      <pc:sldChg chg="add del ord">
        <pc:chgData name="Gerjan de Ruiter" userId="5d7c516b-9dcd-41a8-99d3-54425d29895b" providerId="ADAL" clId="{4B5B5E3F-7CD4-4960-94A4-AED672BAD4F8}" dt="2021-11-16T08:52:46.115" v="2131" actId="47"/>
        <pc:sldMkLst>
          <pc:docMk/>
          <pc:sldMk cId="893895957" sldId="297"/>
        </pc:sldMkLst>
      </pc:sldChg>
      <pc:sldChg chg="modSp add mod">
        <pc:chgData name="Gerjan de Ruiter" userId="5d7c516b-9dcd-41a8-99d3-54425d29895b" providerId="ADAL" clId="{4B5B5E3F-7CD4-4960-94A4-AED672BAD4F8}" dt="2021-11-16T08:56:32.328" v="2316" actId="1076"/>
        <pc:sldMkLst>
          <pc:docMk/>
          <pc:sldMk cId="2582475732" sldId="297"/>
        </pc:sldMkLst>
        <pc:spChg chg="mod">
          <ac:chgData name="Gerjan de Ruiter" userId="5d7c516b-9dcd-41a8-99d3-54425d29895b" providerId="ADAL" clId="{4B5B5E3F-7CD4-4960-94A4-AED672BAD4F8}" dt="2021-11-16T08:56:32.328" v="2316" actId="1076"/>
          <ac:spMkLst>
            <pc:docMk/>
            <pc:sldMk cId="2582475732" sldId="297"/>
            <ac:spMk id="7" creationId="{D9584CA9-D59E-41F0-AB09-621D92F4AE3E}"/>
          </ac:spMkLst>
        </pc:spChg>
      </pc:sldChg>
      <pc:sldChg chg="modSp add mod modAnim">
        <pc:chgData name="Gerjan de Ruiter" userId="5d7c516b-9dcd-41a8-99d3-54425d29895b" providerId="ADAL" clId="{4B5B5E3F-7CD4-4960-94A4-AED672BAD4F8}" dt="2021-11-16T08:57:28.327" v="2323"/>
        <pc:sldMkLst>
          <pc:docMk/>
          <pc:sldMk cId="3831054531" sldId="298"/>
        </pc:sldMkLst>
        <pc:spChg chg="mod">
          <ac:chgData name="Gerjan de Ruiter" userId="5d7c516b-9dcd-41a8-99d3-54425d29895b" providerId="ADAL" clId="{4B5B5E3F-7CD4-4960-94A4-AED672BAD4F8}" dt="2021-11-16T08:57:16.674" v="2320"/>
          <ac:spMkLst>
            <pc:docMk/>
            <pc:sldMk cId="3831054531" sldId="298"/>
            <ac:spMk id="4" creationId="{F5F18E41-5973-4079-B471-218C1FF6D82A}"/>
          </ac:spMkLst>
        </pc:spChg>
      </pc:sldChg>
      <pc:sldChg chg="addSp delSp modSp new mod modClrScheme chgLayout">
        <pc:chgData name="Gerjan de Ruiter" userId="5d7c516b-9dcd-41a8-99d3-54425d29895b" providerId="ADAL" clId="{4B5B5E3F-7CD4-4960-94A4-AED672BAD4F8}" dt="2021-11-16T09:02:23.040" v="2558" actId="20577"/>
        <pc:sldMkLst>
          <pc:docMk/>
          <pc:sldMk cId="338431657" sldId="299"/>
        </pc:sldMkLst>
        <pc:spChg chg="mod ord">
          <ac:chgData name="Gerjan de Ruiter" userId="5d7c516b-9dcd-41a8-99d3-54425d29895b" providerId="ADAL" clId="{4B5B5E3F-7CD4-4960-94A4-AED672BAD4F8}" dt="2021-11-16T09:01:01.962" v="2501" actId="700"/>
          <ac:spMkLst>
            <pc:docMk/>
            <pc:sldMk cId="338431657" sldId="299"/>
            <ac:spMk id="2" creationId="{977DE64E-9804-451D-A204-D03072B36B95}"/>
          </ac:spMkLst>
        </pc:spChg>
        <pc:spChg chg="del mod ord">
          <ac:chgData name="Gerjan de Ruiter" userId="5d7c516b-9dcd-41a8-99d3-54425d29895b" providerId="ADAL" clId="{4B5B5E3F-7CD4-4960-94A4-AED672BAD4F8}" dt="2021-11-16T09:00:04.081" v="2463" actId="700"/>
          <ac:spMkLst>
            <pc:docMk/>
            <pc:sldMk cId="338431657" sldId="299"/>
            <ac:spMk id="3" creationId="{9F91D49F-A1B0-40B9-AD4B-665BA9B03959}"/>
          </ac:spMkLst>
        </pc:spChg>
        <pc:spChg chg="add mod ord">
          <ac:chgData name="Gerjan de Ruiter" userId="5d7c516b-9dcd-41a8-99d3-54425d29895b" providerId="ADAL" clId="{4B5B5E3F-7CD4-4960-94A4-AED672BAD4F8}" dt="2021-11-16T09:01:01.962" v="2501" actId="700"/>
          <ac:spMkLst>
            <pc:docMk/>
            <pc:sldMk cId="338431657" sldId="299"/>
            <ac:spMk id="4" creationId="{AA8D921F-0F43-477E-9DCB-3E2088F4860E}"/>
          </ac:spMkLst>
        </pc:spChg>
        <pc:spChg chg="add del mod ord">
          <ac:chgData name="Gerjan de Ruiter" userId="5d7c516b-9dcd-41a8-99d3-54425d29895b" providerId="ADAL" clId="{4B5B5E3F-7CD4-4960-94A4-AED672BAD4F8}" dt="2021-11-16T09:01:01.962" v="2501" actId="700"/>
          <ac:spMkLst>
            <pc:docMk/>
            <pc:sldMk cId="338431657" sldId="299"/>
            <ac:spMk id="5" creationId="{CB5CB40F-98A3-4876-ADC7-D58FD7E7E7A6}"/>
          </ac:spMkLst>
        </pc:spChg>
        <pc:spChg chg="add del mod ord">
          <ac:chgData name="Gerjan de Ruiter" userId="5d7c516b-9dcd-41a8-99d3-54425d29895b" providerId="ADAL" clId="{4B5B5E3F-7CD4-4960-94A4-AED672BAD4F8}" dt="2021-11-16T09:01:01.962" v="2501" actId="700"/>
          <ac:spMkLst>
            <pc:docMk/>
            <pc:sldMk cId="338431657" sldId="299"/>
            <ac:spMk id="6" creationId="{09FF88E2-F796-4207-8D79-8C986CCE6206}"/>
          </ac:spMkLst>
        </pc:spChg>
        <pc:spChg chg="add del mod ord">
          <ac:chgData name="Gerjan de Ruiter" userId="5d7c516b-9dcd-41a8-99d3-54425d29895b" providerId="ADAL" clId="{4B5B5E3F-7CD4-4960-94A4-AED672BAD4F8}" dt="2021-11-16T09:01:33.165" v="2502"/>
          <ac:spMkLst>
            <pc:docMk/>
            <pc:sldMk cId="338431657" sldId="299"/>
            <ac:spMk id="7" creationId="{A41B1CE8-1139-4E58-B50B-1F5FF7BD6A09}"/>
          </ac:spMkLst>
        </pc:spChg>
        <pc:spChg chg="add mod ord">
          <ac:chgData name="Gerjan de Ruiter" userId="5d7c516b-9dcd-41a8-99d3-54425d29895b" providerId="ADAL" clId="{4B5B5E3F-7CD4-4960-94A4-AED672BAD4F8}" dt="2021-11-16T09:02:23.040" v="2558" actId="20577"/>
          <ac:spMkLst>
            <pc:docMk/>
            <pc:sldMk cId="338431657" sldId="299"/>
            <ac:spMk id="8" creationId="{3B43C5B7-E8E9-410D-8562-CFD3DA022B18}"/>
          </ac:spMkLst>
        </pc:spChg>
        <pc:picChg chg="add mod">
          <ac:chgData name="Gerjan de Ruiter" userId="5d7c516b-9dcd-41a8-99d3-54425d29895b" providerId="ADAL" clId="{4B5B5E3F-7CD4-4960-94A4-AED672BAD4F8}" dt="2021-11-16T09:01:58.600" v="2511" actId="1076"/>
          <ac:picMkLst>
            <pc:docMk/>
            <pc:sldMk cId="338431657" sldId="299"/>
            <ac:picMk id="5122" creationId="{A5725A77-2960-48C0-B008-CC69BD4DEA98}"/>
          </ac:picMkLst>
        </pc:picChg>
      </pc:sldChg>
      <pc:sldChg chg="addSp delSp modSp add mod modClrScheme modAnim chgLayout">
        <pc:chgData name="Gerjan de Ruiter" userId="5d7c516b-9dcd-41a8-99d3-54425d29895b" providerId="ADAL" clId="{4B5B5E3F-7CD4-4960-94A4-AED672BAD4F8}" dt="2021-11-16T09:03:55.528" v="2688" actId="20577"/>
        <pc:sldMkLst>
          <pc:docMk/>
          <pc:sldMk cId="440616269" sldId="300"/>
        </pc:sldMkLst>
        <pc:spChg chg="mod ord">
          <ac:chgData name="Gerjan de Ruiter" userId="5d7c516b-9dcd-41a8-99d3-54425d29895b" providerId="ADAL" clId="{4B5B5E3F-7CD4-4960-94A4-AED672BAD4F8}" dt="2021-11-16T09:03:55.528" v="2688" actId="20577"/>
          <ac:spMkLst>
            <pc:docMk/>
            <pc:sldMk cId="440616269" sldId="300"/>
            <ac:spMk id="2" creationId="{CF3A2DD1-0C96-4053-B38E-C10FCF91F540}"/>
          </ac:spMkLst>
        </pc:spChg>
        <pc:spChg chg="mod ord">
          <ac:chgData name="Gerjan de Ruiter" userId="5d7c516b-9dcd-41a8-99d3-54425d29895b" providerId="ADAL" clId="{4B5B5E3F-7CD4-4960-94A4-AED672BAD4F8}" dt="2021-11-16T09:03:37.455" v="2630" actId="700"/>
          <ac:spMkLst>
            <pc:docMk/>
            <pc:sldMk cId="440616269" sldId="300"/>
            <ac:spMk id="3" creationId="{910838D8-164B-44D3-8B6E-E482E582EE8E}"/>
          </ac:spMkLst>
        </pc:spChg>
        <pc:spChg chg="mod ord">
          <ac:chgData name="Gerjan de Ruiter" userId="5d7c516b-9dcd-41a8-99d3-54425d29895b" providerId="ADAL" clId="{4B5B5E3F-7CD4-4960-94A4-AED672BAD4F8}" dt="2021-11-16T09:03:37.455" v="2630" actId="700"/>
          <ac:spMkLst>
            <pc:docMk/>
            <pc:sldMk cId="440616269" sldId="300"/>
            <ac:spMk id="4" creationId="{46055C07-A363-449A-B7D1-CD13B93A6D63}"/>
          </ac:spMkLst>
        </pc:spChg>
        <pc:spChg chg="add del mod">
          <ac:chgData name="Gerjan de Ruiter" userId="5d7c516b-9dcd-41a8-99d3-54425d29895b" providerId="ADAL" clId="{4B5B5E3F-7CD4-4960-94A4-AED672BAD4F8}" dt="2021-11-16T09:03:34.176" v="2629" actId="6264"/>
          <ac:spMkLst>
            <pc:docMk/>
            <pc:sldMk cId="440616269" sldId="300"/>
            <ac:spMk id="6" creationId="{75971160-BCD4-4E0C-9C35-8BB415B3AA48}"/>
          </ac:spMkLst>
        </pc:spChg>
        <pc:picChg chg="del">
          <ac:chgData name="Gerjan de Ruiter" userId="5d7c516b-9dcd-41a8-99d3-54425d29895b" providerId="ADAL" clId="{4B5B5E3F-7CD4-4960-94A4-AED672BAD4F8}" dt="2021-11-16T09:03:27.502" v="2628" actId="478"/>
          <ac:picMkLst>
            <pc:docMk/>
            <pc:sldMk cId="440616269" sldId="300"/>
            <ac:picMk id="5" creationId="{22F622E0-841A-40BF-94F3-31DCD4272349}"/>
          </ac:picMkLst>
        </pc:picChg>
      </pc:sldChg>
      <pc:sldChg chg="addSp delSp modSp new mod modClrScheme chgLayout">
        <pc:chgData name="Gerjan de Ruiter" userId="5d7c516b-9dcd-41a8-99d3-54425d29895b" providerId="ADAL" clId="{4B5B5E3F-7CD4-4960-94A4-AED672BAD4F8}" dt="2021-11-16T09:06:15.527" v="2715" actId="1076"/>
        <pc:sldMkLst>
          <pc:docMk/>
          <pc:sldMk cId="2140128124" sldId="301"/>
        </pc:sldMkLst>
        <pc:spChg chg="del">
          <ac:chgData name="Gerjan de Ruiter" userId="5d7c516b-9dcd-41a8-99d3-54425d29895b" providerId="ADAL" clId="{4B5B5E3F-7CD4-4960-94A4-AED672BAD4F8}" dt="2021-11-16T09:05:24.534" v="2692" actId="700"/>
          <ac:spMkLst>
            <pc:docMk/>
            <pc:sldMk cId="2140128124" sldId="301"/>
            <ac:spMk id="2" creationId="{56290D95-0F44-4B81-971D-095ED35F9BD2}"/>
          </ac:spMkLst>
        </pc:spChg>
        <pc:spChg chg="del">
          <ac:chgData name="Gerjan de Ruiter" userId="5d7c516b-9dcd-41a8-99d3-54425d29895b" providerId="ADAL" clId="{4B5B5E3F-7CD4-4960-94A4-AED672BAD4F8}" dt="2021-11-16T09:05:24.534" v="2692" actId="700"/>
          <ac:spMkLst>
            <pc:docMk/>
            <pc:sldMk cId="2140128124" sldId="301"/>
            <ac:spMk id="3" creationId="{AE6DC8CC-E91A-48D7-A67B-9F5F63A1F31E}"/>
          </ac:spMkLst>
        </pc:spChg>
        <pc:spChg chg="del mod ord">
          <ac:chgData name="Gerjan de Ruiter" userId="5d7c516b-9dcd-41a8-99d3-54425d29895b" providerId="ADAL" clId="{4B5B5E3F-7CD4-4960-94A4-AED672BAD4F8}" dt="2021-11-16T09:05:24.534" v="2692" actId="700"/>
          <ac:spMkLst>
            <pc:docMk/>
            <pc:sldMk cId="2140128124" sldId="301"/>
            <ac:spMk id="4" creationId="{C4B321D2-3928-4DA5-9B47-A709AEFA0A55}"/>
          </ac:spMkLst>
        </pc:spChg>
        <pc:spChg chg="del">
          <ac:chgData name="Gerjan de Ruiter" userId="5d7c516b-9dcd-41a8-99d3-54425d29895b" providerId="ADAL" clId="{4B5B5E3F-7CD4-4960-94A4-AED672BAD4F8}" dt="2021-11-16T09:05:24.534" v="2692" actId="700"/>
          <ac:spMkLst>
            <pc:docMk/>
            <pc:sldMk cId="2140128124" sldId="301"/>
            <ac:spMk id="5" creationId="{C2206B0A-6FFB-491C-8ADB-65344A302797}"/>
          </ac:spMkLst>
        </pc:spChg>
        <pc:spChg chg="add del mod ord">
          <ac:chgData name="Gerjan de Ruiter" userId="5d7c516b-9dcd-41a8-99d3-54425d29895b" providerId="ADAL" clId="{4B5B5E3F-7CD4-4960-94A4-AED672BAD4F8}" dt="2021-11-16T09:05:28.097" v="2693"/>
          <ac:spMkLst>
            <pc:docMk/>
            <pc:sldMk cId="2140128124" sldId="301"/>
            <ac:spMk id="6" creationId="{97380DAA-4EE0-49DC-A464-A852702D53D6}"/>
          </ac:spMkLst>
        </pc:spChg>
        <pc:picChg chg="add mod">
          <ac:chgData name="Gerjan de Ruiter" userId="5d7c516b-9dcd-41a8-99d3-54425d29895b" providerId="ADAL" clId="{4B5B5E3F-7CD4-4960-94A4-AED672BAD4F8}" dt="2021-11-16T09:06:15.527" v="2715" actId="1076"/>
          <ac:picMkLst>
            <pc:docMk/>
            <pc:sldMk cId="2140128124" sldId="301"/>
            <ac:picMk id="6146" creationId="{D2FCAAD2-72A2-4DF3-8F0B-5469AA16FC61}"/>
          </ac:picMkLst>
        </pc:picChg>
      </pc:sldChg>
    </pc:docChg>
  </pc:docChgLst>
  <pc:docChgLst>
    <pc:chgData name="Gerjan de Ruiter" userId="5d7c516b-9dcd-41a8-99d3-54425d29895b" providerId="ADAL" clId="{3AB23AD6-EF3F-461F-BC8F-0492C820058F}"/>
    <pc:docChg chg="undo custSel addSld delSld modSld sldOrd">
      <pc:chgData name="Gerjan de Ruiter" userId="5d7c516b-9dcd-41a8-99d3-54425d29895b" providerId="ADAL" clId="{3AB23AD6-EF3F-461F-BC8F-0492C820058F}" dt="2022-11-21T14:41:18.740" v="1559" actId="20577"/>
      <pc:docMkLst>
        <pc:docMk/>
      </pc:docMkLst>
      <pc:sldChg chg="addSp delSp modSp mod">
        <pc:chgData name="Gerjan de Ruiter" userId="5d7c516b-9dcd-41a8-99d3-54425d29895b" providerId="ADAL" clId="{3AB23AD6-EF3F-461F-BC8F-0492C820058F}" dt="2022-11-21T14:06:57.931" v="656" actId="20577"/>
        <pc:sldMkLst>
          <pc:docMk/>
          <pc:sldMk cId="2443670158" sldId="257"/>
        </pc:sldMkLst>
        <pc:spChg chg="add del mod">
          <ac:chgData name="Gerjan de Ruiter" userId="5d7c516b-9dcd-41a8-99d3-54425d29895b" providerId="ADAL" clId="{3AB23AD6-EF3F-461F-BC8F-0492C820058F}" dt="2022-11-21T13:58:56.030" v="373" actId="478"/>
          <ac:spMkLst>
            <pc:docMk/>
            <pc:sldMk cId="2443670158" sldId="257"/>
            <ac:spMk id="2" creationId="{9F9273EE-F987-CAEC-D0AE-5118FE3E6311}"/>
          </ac:spMkLst>
        </pc:spChg>
        <pc:spChg chg="mod">
          <ac:chgData name="Gerjan de Ruiter" userId="5d7c516b-9dcd-41a8-99d3-54425d29895b" providerId="ADAL" clId="{3AB23AD6-EF3F-461F-BC8F-0492C820058F}" dt="2022-11-21T14:06:57.931" v="656" actId="20577"/>
          <ac:spMkLst>
            <pc:docMk/>
            <pc:sldMk cId="2443670158" sldId="257"/>
            <ac:spMk id="4" creationId="{1CBC410B-4BA8-48DA-AC46-4838388B87EE}"/>
          </ac:spMkLst>
        </pc:spChg>
        <pc:spChg chg="add del mod">
          <ac:chgData name="Gerjan de Ruiter" userId="5d7c516b-9dcd-41a8-99d3-54425d29895b" providerId="ADAL" clId="{3AB23AD6-EF3F-461F-BC8F-0492C820058F}" dt="2022-11-21T13:59:48.945" v="395" actId="3680"/>
          <ac:spMkLst>
            <pc:docMk/>
            <pc:sldMk cId="2443670158" sldId="257"/>
            <ac:spMk id="5" creationId="{F7BB1B97-1528-BD2C-CA3C-32A3490A08C2}"/>
          </ac:spMkLst>
        </pc:spChg>
        <pc:graphicFrameChg chg="add del mod ord modGraphic">
          <ac:chgData name="Gerjan de Ruiter" userId="5d7c516b-9dcd-41a8-99d3-54425d29895b" providerId="ADAL" clId="{3AB23AD6-EF3F-461F-BC8F-0492C820058F}" dt="2022-11-21T13:59:38.743" v="394" actId="3680"/>
          <ac:graphicFrameMkLst>
            <pc:docMk/>
            <pc:sldMk cId="2443670158" sldId="257"/>
            <ac:graphicFrameMk id="6" creationId="{04DA871F-07A6-3C3D-D0C5-689A42EFB5E6}"/>
          </ac:graphicFrameMkLst>
        </pc:graphicFrameChg>
        <pc:graphicFrameChg chg="add mod ord modGraphic">
          <ac:chgData name="Gerjan de Ruiter" userId="5d7c516b-9dcd-41a8-99d3-54425d29895b" providerId="ADAL" clId="{3AB23AD6-EF3F-461F-BC8F-0492C820058F}" dt="2022-11-21T14:02:23.415" v="613" actId="1076"/>
          <ac:graphicFrameMkLst>
            <pc:docMk/>
            <pc:sldMk cId="2443670158" sldId="257"/>
            <ac:graphicFrameMk id="8" creationId="{9D611E47-B4A3-C82B-A59F-E54F75913EA6}"/>
          </ac:graphicFrameMkLst>
        </pc:graphicFrameChg>
        <pc:graphicFrameChg chg="del modGraphic">
          <ac:chgData name="Gerjan de Ruiter" userId="5d7c516b-9dcd-41a8-99d3-54425d29895b" providerId="ADAL" clId="{3AB23AD6-EF3F-461F-BC8F-0492C820058F}" dt="2022-11-21T13:59:01.642" v="376" actId="478"/>
          <ac:graphicFrameMkLst>
            <pc:docMk/>
            <pc:sldMk cId="2443670158" sldId="257"/>
            <ac:graphicFrameMk id="9" creationId="{58263304-E62C-4776-8421-AAF3A9E924AD}"/>
          </ac:graphicFrameMkLst>
        </pc:graphicFrameChg>
        <pc:picChg chg="add del mod">
          <ac:chgData name="Gerjan de Ruiter" userId="5d7c516b-9dcd-41a8-99d3-54425d29895b" providerId="ADAL" clId="{3AB23AD6-EF3F-461F-BC8F-0492C820058F}" dt="2022-11-21T14:02:25.030" v="614" actId="1076"/>
          <ac:picMkLst>
            <pc:docMk/>
            <pc:sldMk cId="2443670158" sldId="257"/>
            <ac:picMk id="7170" creationId="{B8C5AC83-1AEA-41FA-9BE0-F15BE5F12073}"/>
          </ac:picMkLst>
        </pc:picChg>
      </pc:sldChg>
      <pc:sldChg chg="modSp del mod modAnim">
        <pc:chgData name="Gerjan de Ruiter" userId="5d7c516b-9dcd-41a8-99d3-54425d29895b" providerId="ADAL" clId="{3AB23AD6-EF3F-461F-BC8F-0492C820058F}" dt="2022-11-21T14:02:50.732" v="615" actId="47"/>
        <pc:sldMkLst>
          <pc:docMk/>
          <pc:sldMk cId="4001898953" sldId="258"/>
        </pc:sldMkLst>
        <pc:spChg chg="mod">
          <ac:chgData name="Gerjan de Ruiter" userId="5d7c516b-9dcd-41a8-99d3-54425d29895b" providerId="ADAL" clId="{3AB23AD6-EF3F-461F-BC8F-0492C820058F}" dt="2021-11-19T07:29:01.501" v="281" actId="20577"/>
          <ac:spMkLst>
            <pc:docMk/>
            <pc:sldMk cId="4001898953" sldId="258"/>
            <ac:spMk id="7" creationId="{D9584CA9-D59E-41F0-AB09-621D92F4AE3E}"/>
          </ac:spMkLst>
        </pc:spChg>
      </pc:sldChg>
      <pc:sldChg chg="modSp mod">
        <pc:chgData name="Gerjan de Ruiter" userId="5d7c516b-9dcd-41a8-99d3-54425d29895b" providerId="ADAL" clId="{3AB23AD6-EF3F-461F-BC8F-0492C820058F}" dt="2022-11-21T14:07:32.799" v="659" actId="1076"/>
        <pc:sldMkLst>
          <pc:docMk/>
          <pc:sldMk cId="924149076" sldId="259"/>
        </pc:sldMkLst>
        <pc:picChg chg="mod">
          <ac:chgData name="Gerjan de Ruiter" userId="5d7c516b-9dcd-41a8-99d3-54425d29895b" providerId="ADAL" clId="{3AB23AD6-EF3F-461F-BC8F-0492C820058F}" dt="2022-11-21T14:07:32.799" v="659" actId="1076"/>
          <ac:picMkLst>
            <pc:docMk/>
            <pc:sldMk cId="924149076" sldId="259"/>
            <ac:picMk id="13" creationId="{C0948EB8-DFAB-4D10-998E-6CD8186F42AE}"/>
          </ac:picMkLst>
        </pc:picChg>
      </pc:sldChg>
      <pc:sldChg chg="modSp del modAnim">
        <pc:chgData name="Gerjan de Ruiter" userId="5d7c516b-9dcd-41a8-99d3-54425d29895b" providerId="ADAL" clId="{3AB23AD6-EF3F-461F-BC8F-0492C820058F}" dt="2022-11-21T14:03:00.176" v="627" actId="47"/>
        <pc:sldMkLst>
          <pc:docMk/>
          <pc:sldMk cId="4085862926" sldId="260"/>
        </pc:sldMkLst>
        <pc:spChg chg="mod">
          <ac:chgData name="Gerjan de Ruiter" userId="5d7c516b-9dcd-41a8-99d3-54425d29895b" providerId="ADAL" clId="{3AB23AD6-EF3F-461F-BC8F-0492C820058F}" dt="2021-11-19T08:44:38.714" v="370" actId="20577"/>
          <ac:spMkLst>
            <pc:docMk/>
            <pc:sldMk cId="4085862926" sldId="260"/>
            <ac:spMk id="4" creationId="{46055C07-A363-449A-B7D1-CD13B93A6D63}"/>
          </ac:spMkLst>
        </pc:spChg>
      </pc:sldChg>
      <pc:sldChg chg="del">
        <pc:chgData name="Gerjan de Ruiter" userId="5d7c516b-9dcd-41a8-99d3-54425d29895b" providerId="ADAL" clId="{3AB23AD6-EF3F-461F-BC8F-0492C820058F}" dt="2022-11-21T14:02:59.867" v="626" actId="47"/>
        <pc:sldMkLst>
          <pc:docMk/>
          <pc:sldMk cId="1918968800" sldId="262"/>
        </pc:sldMkLst>
      </pc:sldChg>
      <pc:sldChg chg="modSp add mod">
        <pc:chgData name="Gerjan de Ruiter" userId="5d7c516b-9dcd-41a8-99d3-54425d29895b" providerId="ADAL" clId="{3AB23AD6-EF3F-461F-BC8F-0492C820058F}" dt="2022-11-21T14:08:33.862" v="856" actId="20577"/>
        <pc:sldMkLst>
          <pc:docMk/>
          <pc:sldMk cId="412806664" sldId="272"/>
        </pc:sldMkLst>
        <pc:spChg chg="mod">
          <ac:chgData name="Gerjan de Ruiter" userId="5d7c516b-9dcd-41a8-99d3-54425d29895b" providerId="ADAL" clId="{3AB23AD6-EF3F-461F-BC8F-0492C820058F}" dt="2022-11-21T14:07:01.311" v="658" actId="20577"/>
          <ac:spMkLst>
            <pc:docMk/>
            <pc:sldMk cId="412806664" sldId="272"/>
            <ac:spMk id="2" creationId="{28B7A858-5CFA-4CFF-8C67-08311B5FE4AB}"/>
          </ac:spMkLst>
        </pc:spChg>
        <pc:spChg chg="mod">
          <ac:chgData name="Gerjan de Ruiter" userId="5d7c516b-9dcd-41a8-99d3-54425d29895b" providerId="ADAL" clId="{3AB23AD6-EF3F-461F-BC8F-0492C820058F}" dt="2022-11-21T14:08:33.862" v="856" actId="20577"/>
          <ac:spMkLst>
            <pc:docMk/>
            <pc:sldMk cId="412806664" sldId="272"/>
            <ac:spMk id="3" creationId="{509F8EE2-8D27-445E-9C60-212F536B34FD}"/>
          </ac:spMkLst>
        </pc:spChg>
      </pc:sldChg>
      <pc:sldChg chg="delSp add del mod">
        <pc:chgData name="Gerjan de Ruiter" userId="5d7c516b-9dcd-41a8-99d3-54425d29895b" providerId="ADAL" clId="{3AB23AD6-EF3F-461F-BC8F-0492C820058F}" dt="2022-11-21T14:09:09.822" v="862" actId="47"/>
        <pc:sldMkLst>
          <pc:docMk/>
          <pc:sldMk cId="2705223918" sldId="275"/>
        </pc:sldMkLst>
        <pc:picChg chg="del">
          <ac:chgData name="Gerjan de Ruiter" userId="5d7c516b-9dcd-41a8-99d3-54425d29895b" providerId="ADAL" clId="{3AB23AD6-EF3F-461F-BC8F-0492C820058F}" dt="2022-11-21T14:09:03.486" v="860" actId="478"/>
          <ac:picMkLst>
            <pc:docMk/>
            <pc:sldMk cId="2705223918" sldId="275"/>
            <ac:picMk id="8" creationId="{3848BC58-EDF6-4EDA-B2B8-86A740FC5347}"/>
          </ac:picMkLst>
        </pc:picChg>
      </pc:sldChg>
      <pc:sldChg chg="del">
        <pc:chgData name="Gerjan de Ruiter" userId="5d7c516b-9dcd-41a8-99d3-54425d29895b" providerId="ADAL" clId="{3AB23AD6-EF3F-461F-BC8F-0492C820058F}" dt="2022-11-21T14:02:52.081" v="618" actId="47"/>
        <pc:sldMkLst>
          <pc:docMk/>
          <pc:sldMk cId="573788533" sldId="287"/>
        </pc:sldMkLst>
      </pc:sldChg>
      <pc:sldChg chg="del">
        <pc:chgData name="Gerjan de Ruiter" userId="5d7c516b-9dcd-41a8-99d3-54425d29895b" providerId="ADAL" clId="{3AB23AD6-EF3F-461F-BC8F-0492C820058F}" dt="2022-11-21T14:02:52.413" v="619" actId="47"/>
        <pc:sldMkLst>
          <pc:docMk/>
          <pc:sldMk cId="2450565272" sldId="288"/>
        </pc:sldMkLst>
      </pc:sldChg>
      <pc:sldChg chg="del">
        <pc:chgData name="Gerjan de Ruiter" userId="5d7c516b-9dcd-41a8-99d3-54425d29895b" providerId="ADAL" clId="{3AB23AD6-EF3F-461F-BC8F-0492C820058F}" dt="2022-11-21T14:02:52.667" v="620" actId="47"/>
        <pc:sldMkLst>
          <pc:docMk/>
          <pc:sldMk cId="2539208302" sldId="289"/>
        </pc:sldMkLst>
      </pc:sldChg>
      <pc:sldChg chg="del">
        <pc:chgData name="Gerjan de Ruiter" userId="5d7c516b-9dcd-41a8-99d3-54425d29895b" providerId="ADAL" clId="{3AB23AD6-EF3F-461F-BC8F-0492C820058F}" dt="2022-11-21T14:02:52.953" v="621" actId="47"/>
        <pc:sldMkLst>
          <pc:docMk/>
          <pc:sldMk cId="248608203" sldId="292"/>
        </pc:sldMkLst>
      </pc:sldChg>
      <pc:sldChg chg="del">
        <pc:chgData name="Gerjan de Ruiter" userId="5d7c516b-9dcd-41a8-99d3-54425d29895b" providerId="ADAL" clId="{3AB23AD6-EF3F-461F-BC8F-0492C820058F}" dt="2022-11-21T14:02:53.532" v="622" actId="47"/>
        <pc:sldMkLst>
          <pc:docMk/>
          <pc:sldMk cId="3656159809" sldId="293"/>
        </pc:sldMkLst>
      </pc:sldChg>
      <pc:sldChg chg="del">
        <pc:chgData name="Gerjan de Ruiter" userId="5d7c516b-9dcd-41a8-99d3-54425d29895b" providerId="ADAL" clId="{3AB23AD6-EF3F-461F-BC8F-0492C820058F}" dt="2022-11-21T14:02:51.806" v="617" actId="47"/>
        <pc:sldMkLst>
          <pc:docMk/>
          <pc:sldMk cId="149534964" sldId="295"/>
        </pc:sldMkLst>
      </pc:sldChg>
      <pc:sldChg chg="addSp modSp mod modAnim">
        <pc:chgData name="Gerjan de Ruiter" userId="5d7c516b-9dcd-41a8-99d3-54425d29895b" providerId="ADAL" clId="{3AB23AD6-EF3F-461F-BC8F-0492C820058F}" dt="2021-11-19T07:31:58.900" v="325"/>
        <pc:sldMkLst>
          <pc:docMk/>
          <pc:sldMk cId="1725706503" sldId="296"/>
        </pc:sldMkLst>
        <pc:spChg chg="add mod">
          <ac:chgData name="Gerjan de Ruiter" userId="5d7c516b-9dcd-41a8-99d3-54425d29895b" providerId="ADAL" clId="{3AB23AD6-EF3F-461F-BC8F-0492C820058F}" dt="2021-11-19T07:31:44.064" v="322" actId="14100"/>
          <ac:spMkLst>
            <pc:docMk/>
            <pc:sldMk cId="1725706503" sldId="296"/>
            <ac:spMk id="2" creationId="{2FD08C68-554D-462F-BEDA-6CE73642B9DB}"/>
          </ac:spMkLst>
        </pc:spChg>
        <pc:spChg chg="add mod">
          <ac:chgData name="Gerjan de Ruiter" userId="5d7c516b-9dcd-41a8-99d3-54425d29895b" providerId="ADAL" clId="{3AB23AD6-EF3F-461F-BC8F-0492C820058F}" dt="2021-11-19T07:31:19.759" v="316" actId="14100"/>
          <ac:spMkLst>
            <pc:docMk/>
            <pc:sldMk cId="1725706503" sldId="296"/>
            <ac:spMk id="6" creationId="{A7E2C11D-CA54-4950-A923-DC81E4B058E6}"/>
          </ac:spMkLst>
        </pc:spChg>
        <pc:spChg chg="add mod">
          <ac:chgData name="Gerjan de Ruiter" userId="5d7c516b-9dcd-41a8-99d3-54425d29895b" providerId="ADAL" clId="{3AB23AD6-EF3F-461F-BC8F-0492C820058F}" dt="2021-11-19T07:31:33.312" v="320" actId="14100"/>
          <ac:spMkLst>
            <pc:docMk/>
            <pc:sldMk cId="1725706503" sldId="296"/>
            <ac:spMk id="7" creationId="{9095F412-A5A3-44B4-B551-0ED56829CB7E}"/>
          </ac:spMkLst>
        </pc:spChg>
        <pc:spChg chg="mod">
          <ac:chgData name="Gerjan de Ruiter" userId="5d7c516b-9dcd-41a8-99d3-54425d29895b" providerId="ADAL" clId="{3AB23AD6-EF3F-461F-BC8F-0492C820058F}" dt="2021-11-19T07:27:56.064" v="272"/>
          <ac:spMkLst>
            <pc:docMk/>
            <pc:sldMk cId="1725706503" sldId="296"/>
            <ac:spMk id="10" creationId="{73D6AD15-9DF6-45EF-B235-957527780FA5}"/>
          </ac:spMkLst>
        </pc:spChg>
      </pc:sldChg>
      <pc:sldChg chg="del">
        <pc:chgData name="Gerjan de Ruiter" userId="5d7c516b-9dcd-41a8-99d3-54425d29895b" providerId="ADAL" clId="{3AB23AD6-EF3F-461F-BC8F-0492C820058F}" dt="2022-11-21T14:07:34.563" v="660" actId="47"/>
        <pc:sldMkLst>
          <pc:docMk/>
          <pc:sldMk cId="2582475732" sldId="297"/>
        </pc:sldMkLst>
      </pc:sldChg>
      <pc:sldChg chg="addSp delSp modSp new mod ord modAnim">
        <pc:chgData name="Gerjan de Ruiter" userId="5d7c516b-9dcd-41a8-99d3-54425d29895b" providerId="ADAL" clId="{3AB23AD6-EF3F-461F-BC8F-0492C820058F}" dt="2022-11-21T14:10:55.535" v="869" actId="1076"/>
        <pc:sldMkLst>
          <pc:docMk/>
          <pc:sldMk cId="1303801049" sldId="298"/>
        </pc:sldMkLst>
        <pc:spChg chg="mod">
          <ac:chgData name="Gerjan de Ruiter" userId="5d7c516b-9dcd-41a8-99d3-54425d29895b" providerId="ADAL" clId="{3AB23AD6-EF3F-461F-BC8F-0492C820058F}" dt="2022-11-21T14:06:55.114" v="654" actId="6549"/>
          <ac:spMkLst>
            <pc:docMk/>
            <pc:sldMk cId="1303801049" sldId="298"/>
            <ac:spMk id="2" creationId="{23F06F81-FBBC-3DF9-0AE3-842A55F663A7}"/>
          </ac:spMkLst>
        </pc:spChg>
        <pc:spChg chg="del">
          <ac:chgData name="Gerjan de Ruiter" userId="5d7c516b-9dcd-41a8-99d3-54425d29895b" providerId="ADAL" clId="{3AB23AD6-EF3F-461F-BC8F-0492C820058F}" dt="2022-11-21T14:08:58.145" v="858"/>
          <ac:spMkLst>
            <pc:docMk/>
            <pc:sldMk cId="1303801049" sldId="298"/>
            <ac:spMk id="3" creationId="{FBF54D85-B2D4-4F63-DDA6-3ED8B316F5C4}"/>
          </ac:spMkLst>
        </pc:spChg>
        <pc:spChg chg="del">
          <ac:chgData name="Gerjan de Ruiter" userId="5d7c516b-9dcd-41a8-99d3-54425d29895b" providerId="ADAL" clId="{3AB23AD6-EF3F-461F-BC8F-0492C820058F}" dt="2022-11-21T14:09:06.639" v="861"/>
          <ac:spMkLst>
            <pc:docMk/>
            <pc:sldMk cId="1303801049" sldId="298"/>
            <ac:spMk id="4" creationId="{A47A820A-762C-96C2-B7A8-C195A975945F}"/>
          </ac:spMkLst>
        </pc:spChg>
        <pc:picChg chg="add mod">
          <ac:chgData name="Gerjan de Ruiter" userId="5d7c516b-9dcd-41a8-99d3-54425d29895b" providerId="ADAL" clId="{3AB23AD6-EF3F-461F-BC8F-0492C820058F}" dt="2022-11-21T14:08:59.936" v="859" actId="1076"/>
          <ac:picMkLst>
            <pc:docMk/>
            <pc:sldMk cId="1303801049" sldId="298"/>
            <ac:picMk id="6" creationId="{71481EF8-87A6-65D4-2217-BD5715AC3767}"/>
          </ac:picMkLst>
        </pc:picChg>
        <pc:picChg chg="add mod">
          <ac:chgData name="Gerjan de Ruiter" userId="5d7c516b-9dcd-41a8-99d3-54425d29895b" providerId="ADAL" clId="{3AB23AD6-EF3F-461F-BC8F-0492C820058F}" dt="2022-11-21T14:09:06.639" v="861"/>
          <ac:picMkLst>
            <pc:docMk/>
            <pc:sldMk cId="1303801049" sldId="298"/>
            <ac:picMk id="7" creationId="{68FFEDC6-63F1-6CC0-ACCA-F35EB75D7635}"/>
          </ac:picMkLst>
        </pc:picChg>
        <pc:picChg chg="add mod">
          <ac:chgData name="Gerjan de Ruiter" userId="5d7c516b-9dcd-41a8-99d3-54425d29895b" providerId="ADAL" clId="{3AB23AD6-EF3F-461F-BC8F-0492C820058F}" dt="2022-11-21T14:10:55.535" v="869" actId="1076"/>
          <ac:picMkLst>
            <pc:docMk/>
            <pc:sldMk cId="1303801049" sldId="298"/>
            <ac:picMk id="8" creationId="{7663B370-198B-96BC-3421-C618F3DA68E4}"/>
          </ac:picMkLst>
        </pc:picChg>
      </pc:sldChg>
      <pc:sldChg chg="del">
        <pc:chgData name="Gerjan de Ruiter" userId="5d7c516b-9dcd-41a8-99d3-54425d29895b" providerId="ADAL" clId="{3AB23AD6-EF3F-461F-BC8F-0492C820058F}" dt="2022-11-21T14:02:51.364" v="616" actId="47"/>
        <pc:sldMkLst>
          <pc:docMk/>
          <pc:sldMk cId="3831054531" sldId="298"/>
        </pc:sldMkLst>
      </pc:sldChg>
      <pc:sldChg chg="addSp modSp del modAnim">
        <pc:chgData name="Gerjan de Ruiter" userId="5d7c516b-9dcd-41a8-99d3-54425d29895b" providerId="ADAL" clId="{3AB23AD6-EF3F-461F-BC8F-0492C820058F}" dt="2022-11-21T14:02:56.743" v="623" actId="47"/>
        <pc:sldMkLst>
          <pc:docMk/>
          <pc:sldMk cId="338431657" sldId="299"/>
        </pc:sldMkLst>
        <pc:picChg chg="add mod">
          <ac:chgData name="Gerjan de Ruiter" userId="5d7c516b-9dcd-41a8-99d3-54425d29895b" providerId="ADAL" clId="{3AB23AD6-EF3F-461F-BC8F-0492C820058F}" dt="2021-11-19T07:24:55.721" v="120" actId="1076"/>
          <ac:picMkLst>
            <pc:docMk/>
            <pc:sldMk cId="338431657" sldId="299"/>
            <ac:picMk id="6" creationId="{B6A118E1-953F-4131-BB34-A83E35248770}"/>
          </ac:picMkLst>
        </pc:picChg>
        <pc:picChg chg="mod">
          <ac:chgData name="Gerjan de Ruiter" userId="5d7c516b-9dcd-41a8-99d3-54425d29895b" providerId="ADAL" clId="{3AB23AD6-EF3F-461F-BC8F-0492C820058F}" dt="2021-11-19T07:24:39.106" v="117"/>
          <ac:picMkLst>
            <pc:docMk/>
            <pc:sldMk cId="338431657" sldId="299"/>
            <ac:picMk id="5122" creationId="{A5725A77-2960-48C0-B008-CC69BD4DEA98}"/>
          </ac:picMkLst>
        </pc:picChg>
      </pc:sldChg>
      <pc:sldChg chg="addSp delSp modSp new mod modClrScheme modAnim chgLayout modNotesTx">
        <pc:chgData name="Gerjan de Ruiter" userId="5d7c516b-9dcd-41a8-99d3-54425d29895b" providerId="ADAL" clId="{3AB23AD6-EF3F-461F-BC8F-0492C820058F}" dt="2022-11-21T14:40:55.885" v="1512" actId="114"/>
        <pc:sldMkLst>
          <pc:docMk/>
          <pc:sldMk cId="2443845160" sldId="299"/>
        </pc:sldMkLst>
        <pc:spChg chg="del">
          <ac:chgData name="Gerjan de Ruiter" userId="5d7c516b-9dcd-41a8-99d3-54425d29895b" providerId="ADAL" clId="{3AB23AD6-EF3F-461F-BC8F-0492C820058F}" dt="2022-11-21T14:11:50.993" v="871" actId="26606"/>
          <ac:spMkLst>
            <pc:docMk/>
            <pc:sldMk cId="2443845160" sldId="299"/>
            <ac:spMk id="2" creationId="{995783A3-E2AF-7928-60C7-F95C70CC4923}"/>
          </ac:spMkLst>
        </pc:spChg>
        <pc:spChg chg="del">
          <ac:chgData name="Gerjan de Ruiter" userId="5d7c516b-9dcd-41a8-99d3-54425d29895b" providerId="ADAL" clId="{3AB23AD6-EF3F-461F-BC8F-0492C820058F}" dt="2022-11-21T14:11:50.993" v="871" actId="26606"/>
          <ac:spMkLst>
            <pc:docMk/>
            <pc:sldMk cId="2443845160" sldId="299"/>
            <ac:spMk id="3" creationId="{0DB542DA-D203-82B0-F1AC-3C0A132B2810}"/>
          </ac:spMkLst>
        </pc:spChg>
        <pc:spChg chg="del">
          <ac:chgData name="Gerjan de Ruiter" userId="5d7c516b-9dcd-41a8-99d3-54425d29895b" providerId="ADAL" clId="{3AB23AD6-EF3F-461F-BC8F-0492C820058F}" dt="2022-11-21T14:11:50.993" v="871" actId="26606"/>
          <ac:spMkLst>
            <pc:docMk/>
            <pc:sldMk cId="2443845160" sldId="299"/>
            <ac:spMk id="4" creationId="{C92FC5D2-CA4B-8B45-3B79-64B3CF5CCF58}"/>
          </ac:spMkLst>
        </pc:spChg>
        <pc:spChg chg="del">
          <ac:chgData name="Gerjan de Ruiter" userId="5d7c516b-9dcd-41a8-99d3-54425d29895b" providerId="ADAL" clId="{3AB23AD6-EF3F-461F-BC8F-0492C820058F}" dt="2022-11-21T14:11:50.993" v="871" actId="26606"/>
          <ac:spMkLst>
            <pc:docMk/>
            <pc:sldMk cId="2443845160" sldId="299"/>
            <ac:spMk id="5" creationId="{2E782206-2B4B-7A07-BC1F-4E84AC116AC2}"/>
          </ac:spMkLst>
        </pc:spChg>
        <pc:spChg chg="add mod">
          <ac:chgData name="Gerjan de Ruiter" userId="5d7c516b-9dcd-41a8-99d3-54425d29895b" providerId="ADAL" clId="{3AB23AD6-EF3F-461F-BC8F-0492C820058F}" dt="2022-11-21T14:17:00.876" v="1342" actId="20577"/>
          <ac:spMkLst>
            <pc:docMk/>
            <pc:sldMk cId="2443845160" sldId="299"/>
            <ac:spMk id="10" creationId="{7ACBE7CB-C1CA-5C54-24FE-964A540523A2}"/>
          </ac:spMkLst>
        </pc:spChg>
        <pc:spChg chg="add mod">
          <ac:chgData name="Gerjan de Ruiter" userId="5d7c516b-9dcd-41a8-99d3-54425d29895b" providerId="ADAL" clId="{3AB23AD6-EF3F-461F-BC8F-0492C820058F}" dt="2022-11-21T14:40:55.885" v="1512" actId="114"/>
          <ac:spMkLst>
            <pc:docMk/>
            <pc:sldMk cId="2443845160" sldId="299"/>
            <ac:spMk id="12" creationId="{EC4F7A09-84AD-565B-9648-495FF96E43E0}"/>
          </ac:spMkLst>
        </pc:spChg>
      </pc:sldChg>
      <pc:sldChg chg="del">
        <pc:chgData name="Gerjan de Ruiter" userId="5d7c516b-9dcd-41a8-99d3-54425d29895b" providerId="ADAL" clId="{3AB23AD6-EF3F-461F-BC8F-0492C820058F}" dt="2022-11-21T14:02:59.064" v="625" actId="47"/>
        <pc:sldMkLst>
          <pc:docMk/>
          <pc:sldMk cId="440616269" sldId="300"/>
        </pc:sldMkLst>
      </pc:sldChg>
      <pc:sldChg chg="add del">
        <pc:chgData name="Gerjan de Ruiter" userId="5d7c516b-9dcd-41a8-99d3-54425d29895b" providerId="ADAL" clId="{3AB23AD6-EF3F-461F-BC8F-0492C820058F}" dt="2022-11-21T14:22:55.045" v="1395" actId="47"/>
        <pc:sldMkLst>
          <pc:docMk/>
          <pc:sldMk cId="2339245686" sldId="300"/>
        </pc:sldMkLst>
      </pc:sldChg>
      <pc:sldChg chg="add">
        <pc:chgData name="Gerjan de Ruiter" userId="5d7c516b-9dcd-41a8-99d3-54425d29895b" providerId="ADAL" clId="{3AB23AD6-EF3F-461F-BC8F-0492C820058F}" dt="2022-11-21T14:18:46.996" v="1346"/>
        <pc:sldMkLst>
          <pc:docMk/>
          <pc:sldMk cId="74143611" sldId="301"/>
        </pc:sldMkLst>
      </pc:sldChg>
      <pc:sldChg chg="del">
        <pc:chgData name="Gerjan de Ruiter" userId="5d7c516b-9dcd-41a8-99d3-54425d29895b" providerId="ADAL" clId="{3AB23AD6-EF3F-461F-BC8F-0492C820058F}" dt="2022-11-21T14:02:57.382" v="624" actId="47"/>
        <pc:sldMkLst>
          <pc:docMk/>
          <pc:sldMk cId="2140128124" sldId="301"/>
        </pc:sldMkLst>
      </pc:sldChg>
      <pc:sldChg chg="new del">
        <pc:chgData name="Gerjan de Ruiter" userId="5d7c516b-9dcd-41a8-99d3-54425d29895b" providerId="ADAL" clId="{3AB23AD6-EF3F-461F-BC8F-0492C820058F}" dt="2022-11-21T14:21:18.672" v="1376" actId="47"/>
        <pc:sldMkLst>
          <pc:docMk/>
          <pc:sldMk cId="1436068312" sldId="302"/>
        </pc:sldMkLst>
      </pc:sldChg>
      <pc:sldChg chg="modSp add mod">
        <pc:chgData name="Gerjan de Ruiter" userId="5d7c516b-9dcd-41a8-99d3-54425d29895b" providerId="ADAL" clId="{3AB23AD6-EF3F-461F-BC8F-0492C820058F}" dt="2022-11-21T14:41:18.740" v="1559" actId="20577"/>
        <pc:sldMkLst>
          <pc:docMk/>
          <pc:sldMk cId="2775940342" sldId="360"/>
        </pc:sldMkLst>
        <pc:spChg chg="mod">
          <ac:chgData name="Gerjan de Ruiter" userId="5d7c516b-9dcd-41a8-99d3-54425d29895b" providerId="ADAL" clId="{3AB23AD6-EF3F-461F-BC8F-0492C820058F}" dt="2022-11-21T14:41:18.740" v="1559" actId="20577"/>
          <ac:spMkLst>
            <pc:docMk/>
            <pc:sldMk cId="2775940342" sldId="360"/>
            <ac:spMk id="3" creationId="{0FB77E21-26CD-CBC8-798C-5AAF33982BFB}"/>
          </ac:spMkLst>
        </pc:spChg>
      </pc:sldChg>
      <pc:sldChg chg="addSp delSp modSp add mod ord modAnim">
        <pc:chgData name="Gerjan de Ruiter" userId="5d7c516b-9dcd-41a8-99d3-54425d29895b" providerId="ADAL" clId="{3AB23AD6-EF3F-461F-BC8F-0492C820058F}" dt="2022-11-21T14:21:04.472" v="1375" actId="1076"/>
        <pc:sldMkLst>
          <pc:docMk/>
          <pc:sldMk cId="4139202396" sldId="362"/>
        </pc:sldMkLst>
        <pc:spChg chg="del mod">
          <ac:chgData name="Gerjan de Ruiter" userId="5d7c516b-9dcd-41a8-99d3-54425d29895b" providerId="ADAL" clId="{3AB23AD6-EF3F-461F-BC8F-0492C820058F}" dt="2022-11-21T14:20:06.848" v="1357" actId="478"/>
          <ac:spMkLst>
            <pc:docMk/>
            <pc:sldMk cId="4139202396" sldId="362"/>
            <ac:spMk id="18" creationId="{4CA07C4D-5E3B-DACC-9E62-CDD550CE2C8C}"/>
          </ac:spMkLst>
        </pc:spChg>
        <pc:graphicFrameChg chg="add mod modGraphic">
          <ac:chgData name="Gerjan de Ruiter" userId="5d7c516b-9dcd-41a8-99d3-54425d29895b" providerId="ADAL" clId="{3AB23AD6-EF3F-461F-BC8F-0492C820058F}" dt="2022-11-21T14:21:04.472" v="1375" actId="1076"/>
          <ac:graphicFrameMkLst>
            <pc:docMk/>
            <pc:sldMk cId="4139202396" sldId="362"/>
            <ac:graphicFrameMk id="4" creationId="{B0B6A9BB-5C00-1CFC-C2B8-6F697D7A8710}"/>
          </ac:graphicFrameMkLst>
        </pc:graphicFrameChg>
        <pc:picChg chg="add del">
          <ac:chgData name="Gerjan de Ruiter" userId="5d7c516b-9dcd-41a8-99d3-54425d29895b" providerId="ADAL" clId="{3AB23AD6-EF3F-461F-BC8F-0492C820058F}" dt="2022-11-21T14:20:00.223" v="1356" actId="478"/>
          <ac:picMkLst>
            <pc:docMk/>
            <pc:sldMk cId="4139202396" sldId="362"/>
            <ac:picMk id="3" creationId="{B6F269A4-9262-FDE5-869E-CAE5FF0CD974}"/>
          </ac:picMkLst>
        </pc:picChg>
        <pc:picChg chg="mod">
          <ac:chgData name="Gerjan de Ruiter" userId="5d7c516b-9dcd-41a8-99d3-54425d29895b" providerId="ADAL" clId="{3AB23AD6-EF3F-461F-BC8F-0492C820058F}" dt="2022-11-21T14:21:00.183" v="1374" actId="1076"/>
          <ac:picMkLst>
            <pc:docMk/>
            <pc:sldMk cId="4139202396" sldId="362"/>
            <ac:picMk id="9218" creationId="{DDAD6A3D-8317-714A-A487-38ACF1308F38}"/>
          </ac:picMkLst>
        </pc:picChg>
        <pc:picChg chg="del">
          <ac:chgData name="Gerjan de Ruiter" userId="5d7c516b-9dcd-41a8-99d3-54425d29895b" providerId="ADAL" clId="{3AB23AD6-EF3F-461F-BC8F-0492C820058F}" dt="2022-11-21T14:19:45.832" v="1351" actId="478"/>
          <ac:picMkLst>
            <pc:docMk/>
            <pc:sldMk cId="4139202396" sldId="362"/>
            <ac:picMk id="9220" creationId="{4F0F4A39-5B64-09EC-401E-FEC0DA39E550}"/>
          </ac:picMkLst>
        </pc:picChg>
      </pc:sldChg>
      <pc:sldChg chg="new del">
        <pc:chgData name="Gerjan de Ruiter" userId="5d7c516b-9dcd-41a8-99d3-54425d29895b" providerId="ADAL" clId="{3AB23AD6-EF3F-461F-BC8F-0492C820058F}" dt="2022-11-21T14:21:31.823" v="1379" actId="47"/>
        <pc:sldMkLst>
          <pc:docMk/>
          <pc:sldMk cId="3294230181" sldId="363"/>
        </pc:sldMkLst>
      </pc:sldChg>
      <pc:sldChg chg="addSp delSp modSp add mod delAnim modAnim">
        <pc:chgData name="Gerjan de Ruiter" userId="5d7c516b-9dcd-41a8-99d3-54425d29895b" providerId="ADAL" clId="{3AB23AD6-EF3F-461F-BC8F-0492C820058F}" dt="2022-11-21T14:22:45.764" v="1394" actId="1076"/>
        <pc:sldMkLst>
          <pc:docMk/>
          <pc:sldMk cId="1844665829" sldId="364"/>
        </pc:sldMkLst>
        <pc:spChg chg="add del mod">
          <ac:chgData name="Gerjan de Ruiter" userId="5d7c516b-9dcd-41a8-99d3-54425d29895b" providerId="ADAL" clId="{3AB23AD6-EF3F-461F-BC8F-0492C820058F}" dt="2022-11-21T14:22:06.768" v="1385" actId="478"/>
          <ac:spMkLst>
            <pc:docMk/>
            <pc:sldMk cId="1844665829" sldId="364"/>
            <ac:spMk id="2" creationId="{8FADAC3E-807E-55EE-2A0B-7EAED5DFC7E2}"/>
          </ac:spMkLst>
        </pc:spChg>
        <pc:graphicFrameChg chg="mod modGraphic">
          <ac:chgData name="Gerjan de Ruiter" userId="5d7c516b-9dcd-41a8-99d3-54425d29895b" providerId="ADAL" clId="{3AB23AD6-EF3F-461F-BC8F-0492C820058F}" dt="2022-11-21T14:22:45.764" v="1394" actId="1076"/>
          <ac:graphicFrameMkLst>
            <pc:docMk/>
            <pc:sldMk cId="1844665829" sldId="364"/>
            <ac:graphicFrameMk id="9" creationId="{EE813DC4-E7F6-3F3D-7465-4EB5898AE813}"/>
          </ac:graphicFrameMkLst>
        </pc:graphicFrameChg>
      </pc:sldChg>
      <pc:sldMasterChg chg="delSldLayout">
        <pc:chgData name="Gerjan de Ruiter" userId="5d7c516b-9dcd-41a8-99d3-54425d29895b" providerId="ADAL" clId="{3AB23AD6-EF3F-461F-BC8F-0492C820058F}" dt="2022-11-21T14:03:00.176" v="627" actId="47"/>
        <pc:sldMasterMkLst>
          <pc:docMk/>
          <pc:sldMasterMk cId="3601556141" sldId="2147483660"/>
        </pc:sldMasterMkLst>
        <pc:sldLayoutChg chg="del">
          <pc:chgData name="Gerjan de Ruiter" userId="5d7c516b-9dcd-41a8-99d3-54425d29895b" providerId="ADAL" clId="{3AB23AD6-EF3F-461F-BC8F-0492C820058F}" dt="2022-11-21T14:03:00.176" v="627" actId="47"/>
          <pc:sldLayoutMkLst>
            <pc:docMk/>
            <pc:sldMasterMk cId="3601556141" sldId="2147483660"/>
            <pc:sldLayoutMk cId="198369987"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0FEBE-A225-4898-BF0F-3254C5B7CC9B}" type="datetimeFigureOut">
              <a:rPr lang="nl-NL" smtClean="0"/>
              <a:t>21-11-2022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50262-8A76-454D-8C61-2D2C7597ED20}" type="slidenum">
              <a:rPr lang="nl-NL" smtClean="0"/>
              <a:t>‹nr.›</a:t>
            </a:fld>
            <a:endParaRPr lang="nl-NL"/>
          </a:p>
        </p:txBody>
      </p:sp>
    </p:spTree>
    <p:extLst>
      <p:ext uri="{BB962C8B-B14F-4D97-AF65-F5344CB8AC3E}">
        <p14:creationId xmlns:p14="http://schemas.microsoft.com/office/powerpoint/2010/main" val="369261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3</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enkel maken met de kennis van nu! </a:t>
            </a:r>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5</a:t>
            </a:fld>
            <a:endParaRPr lang="nl-NL"/>
          </a:p>
        </p:txBody>
      </p:sp>
    </p:spTree>
    <p:extLst>
      <p:ext uri="{BB962C8B-B14F-4D97-AF65-F5344CB8AC3E}">
        <p14:creationId xmlns:p14="http://schemas.microsoft.com/office/powerpoint/2010/main" val="355254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000000"/>
                </a:solidFill>
                <a:effectLst/>
                <a:latin typeface="Open Sans" panose="020B0606030504020204" pitchFamily="34" charset="0"/>
              </a:rPr>
              <a:t>Simpel gezegd: in een lineaire economie delven we grondstoffen, we verwerken de grondstoffen tot een product en na gebruik gooien we het product weg.</a:t>
            </a:r>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6</a:t>
            </a:fld>
            <a:endParaRPr lang="nl-NL"/>
          </a:p>
        </p:txBody>
      </p:sp>
    </p:spTree>
    <p:extLst>
      <p:ext uri="{BB962C8B-B14F-4D97-AF65-F5344CB8AC3E}">
        <p14:creationId xmlns:p14="http://schemas.microsoft.com/office/powerpoint/2010/main" val="124198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7</a:t>
            </a:fld>
            <a:endParaRPr lang="nl-NL"/>
          </a:p>
        </p:txBody>
      </p:sp>
    </p:spTree>
    <p:extLst>
      <p:ext uri="{BB962C8B-B14F-4D97-AF65-F5344CB8AC3E}">
        <p14:creationId xmlns:p14="http://schemas.microsoft.com/office/powerpoint/2010/main" val="79132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9</a:t>
            </a:fld>
            <a:endParaRPr lang="nl-NL"/>
          </a:p>
        </p:txBody>
      </p:sp>
    </p:spTree>
    <p:extLst>
      <p:ext uri="{BB962C8B-B14F-4D97-AF65-F5344CB8AC3E}">
        <p14:creationId xmlns:p14="http://schemas.microsoft.com/office/powerpoint/2010/main" val="92522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stippen zijn 45 lijnen</a:t>
            </a:r>
          </a:p>
          <a:p>
            <a:r>
              <a:rPr lang="nl-NL" b="1" dirty="0"/>
              <a:t>14 stippen 91 lijnen</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10</a:t>
            </a:fld>
            <a:endParaRPr lang="nl-NL"/>
          </a:p>
        </p:txBody>
      </p:sp>
    </p:spTree>
    <p:extLst>
      <p:ext uri="{BB962C8B-B14F-4D97-AF65-F5344CB8AC3E}">
        <p14:creationId xmlns:p14="http://schemas.microsoft.com/office/powerpoint/2010/main" val="3216419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21-11-2022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860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9009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6521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659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186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418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66469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76347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3108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69977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21-11-2022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7313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60089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21-11-2022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224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21-11-2022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5464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39758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66698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42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3428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5260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23019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21-11-2022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68196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21-11-2022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47030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21-11-2022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01679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09704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21-11-2022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3148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21-11-2022</a:t>
            </a:fld>
            <a:endParaRPr lang="nl-NL"/>
          </a:p>
        </p:txBody>
      </p:sp>
    </p:spTree>
    <p:extLst>
      <p:ext uri="{BB962C8B-B14F-4D97-AF65-F5344CB8AC3E}">
        <p14:creationId xmlns:p14="http://schemas.microsoft.com/office/powerpoint/2010/main" val="42020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70939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762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760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59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1352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21-11-2022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155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dirty="0"/>
              <a:t>Een kleine geschiedenis </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4A7A6-A751-4CAF-C49E-FA714481CE3D}"/>
              </a:ext>
            </a:extLst>
          </p:cNvPr>
          <p:cNvSpPr>
            <a:spLocks noGrp="1"/>
          </p:cNvSpPr>
          <p:nvPr>
            <p:ph type="title"/>
          </p:nvPr>
        </p:nvSpPr>
        <p:spPr/>
        <p:txBody>
          <a:bodyPr/>
          <a:lstStyle/>
          <a:p>
            <a:r>
              <a:rPr lang="nl-NL" dirty="0"/>
              <a:t>Systeemdenken in de praktijk</a:t>
            </a:r>
          </a:p>
        </p:txBody>
      </p:sp>
      <p:sp>
        <p:nvSpPr>
          <p:cNvPr id="3" name="Tijdelijke aanduiding voor tekst 2">
            <a:extLst>
              <a:ext uri="{FF2B5EF4-FFF2-40B4-BE49-F238E27FC236}">
                <a16:creationId xmlns:a16="http://schemas.microsoft.com/office/drawing/2014/main" id="{0FB77E21-26CD-CBC8-798C-5AAF33982BFB}"/>
              </a:ext>
            </a:extLst>
          </p:cNvPr>
          <p:cNvSpPr>
            <a:spLocks noGrp="1"/>
          </p:cNvSpPr>
          <p:nvPr>
            <p:ph type="body" sz="quarter" idx="13"/>
          </p:nvPr>
        </p:nvSpPr>
        <p:spPr/>
        <p:txBody>
          <a:bodyPr/>
          <a:lstStyle/>
          <a:p>
            <a:pPr marL="0" indent="0" algn="just">
              <a:buNone/>
            </a:pPr>
            <a:r>
              <a:rPr lang="nl-NL" i="1" dirty="0"/>
              <a:t>Teken op een A4 drie stippen en verbind deze met elkaar. Zet er volgens één stip bij en zorg dat deze met iedere stip wordt verbonden. Herhaal dit tot dat je bij 10 stippen bent. </a:t>
            </a:r>
          </a:p>
          <a:p>
            <a:pPr marL="0" indent="0">
              <a:buNone/>
            </a:pPr>
            <a:endParaRPr lang="nl-NL" dirty="0"/>
          </a:p>
          <a:p>
            <a:pPr marL="0" indent="0">
              <a:buNone/>
            </a:pPr>
            <a:r>
              <a:rPr lang="nl-NL" b="1" dirty="0"/>
              <a:t>Hoeveel lijnen worden er getrokken om iedere punt met elkaar </a:t>
            </a:r>
            <a:r>
              <a:rPr lang="nl-NL" b="1"/>
              <a:t>te verbinden?</a:t>
            </a:r>
            <a:endParaRPr lang="nl-NL" b="1" dirty="0"/>
          </a:p>
          <a:p>
            <a:pPr marL="0" indent="0">
              <a:buNone/>
            </a:pPr>
            <a:endParaRPr lang="nl-NL" dirty="0"/>
          </a:p>
          <a:p>
            <a:pPr marL="0" indent="0">
              <a:buNone/>
            </a:pPr>
            <a:endParaRPr lang="nl-NL" dirty="0"/>
          </a:p>
        </p:txBody>
      </p:sp>
      <p:pic>
        <p:nvPicPr>
          <p:cNvPr id="7170" name="Picture 2" descr="Jadranka Njegovan (HR/NL), beeldmateriaal, Galerie Phoebus Rotterdam.">
            <a:extLst>
              <a:ext uri="{FF2B5EF4-FFF2-40B4-BE49-F238E27FC236}">
                <a16:creationId xmlns:a16="http://schemas.microsoft.com/office/drawing/2014/main" id="{EBC5AFD1-0FD7-7A00-A053-57062F9B011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8185" t="853" r="28489" b="-853"/>
          <a:stretch/>
        </p:blipFill>
        <p:spPr bwMode="auto">
          <a:xfrm>
            <a:off x="6260668" y="102726"/>
            <a:ext cx="5836376" cy="665254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57768012-3886-CB36-9C0C-8D06B3712593}"/>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77594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C27CA87-F20F-4C9A-96E3-FAB1CE54148C}"/>
              </a:ext>
            </a:extLst>
          </p:cNvPr>
          <p:cNvSpPr>
            <a:spLocks noGrp="1"/>
          </p:cNvSpPr>
          <p:nvPr>
            <p:ph type="title"/>
          </p:nvPr>
        </p:nvSpPr>
        <p:spPr/>
        <p:txBody>
          <a:bodyPr/>
          <a:lstStyle/>
          <a:p>
            <a:pPr algn="ctr"/>
            <a:r>
              <a:rPr lang="nl-NL" dirty="0"/>
              <a:t>Kansen en risico’s </a:t>
            </a:r>
          </a:p>
        </p:txBody>
      </p:sp>
      <p:pic>
        <p:nvPicPr>
          <p:cNvPr id="13" name="Tijdelijke aanduiding voor inhoud 7">
            <a:extLst>
              <a:ext uri="{FF2B5EF4-FFF2-40B4-BE49-F238E27FC236}">
                <a16:creationId xmlns:a16="http://schemas.microsoft.com/office/drawing/2014/main" id="{C0948EB8-DFAB-4D10-998E-6CD8186F42AE}"/>
              </a:ext>
            </a:extLst>
          </p:cNvPr>
          <p:cNvPicPr>
            <a:picLocks noGrp="1" noChangeAspect="1"/>
          </p:cNvPicPr>
          <p:nvPr>
            <p:ph type="pic" sz="quarter" idx="14"/>
          </p:nvPr>
        </p:nvPicPr>
        <p:blipFill rotWithShape="1">
          <a:blip r:embed="rId2"/>
          <a:srcRect l="10593" t="57117" r="36790" b="4960"/>
          <a:stretch/>
        </p:blipFill>
        <p:spPr>
          <a:xfrm>
            <a:off x="2318299" y="1826953"/>
            <a:ext cx="7903028" cy="3204094"/>
          </a:xfrm>
        </p:spPr>
      </p:pic>
    </p:spTree>
    <p:extLst>
      <p:ext uri="{BB962C8B-B14F-4D97-AF65-F5344CB8AC3E}">
        <p14:creationId xmlns:p14="http://schemas.microsoft.com/office/powerpoint/2010/main" val="92414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de definitie van circulaire economie omschrijven</a:t>
            </a:r>
          </a:p>
          <a:p>
            <a:pPr marL="933750" lvl="1" indent="-285750">
              <a:spcAft>
                <a:spcPts val="600"/>
              </a:spcAft>
              <a:buFont typeface="Arial" panose="020B0604020202020204" pitchFamily="34" charset="0"/>
              <a:buChar char="•"/>
            </a:pPr>
            <a:r>
              <a:rPr lang="nl-NL" dirty="0"/>
              <a:t>Je weet waar de lineaire en circulaire economie in verschillen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7414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06F81-FBBC-3DF9-0AE3-842A55F663A7}"/>
              </a:ext>
            </a:extLst>
          </p:cNvPr>
          <p:cNvSpPr>
            <a:spLocks noGrp="1"/>
          </p:cNvSpPr>
          <p:nvPr>
            <p:ph type="title"/>
          </p:nvPr>
        </p:nvSpPr>
        <p:spPr/>
        <p:txBody>
          <a:bodyPr/>
          <a:lstStyle/>
          <a:p>
            <a:r>
              <a:rPr lang="nl-NL" dirty="0"/>
              <a:t>1. herhaling</a:t>
            </a:r>
          </a:p>
        </p:txBody>
      </p:sp>
      <p:sp>
        <p:nvSpPr>
          <p:cNvPr id="5" name="Tijdelijke aanduiding voor tekst 4">
            <a:extLst>
              <a:ext uri="{FF2B5EF4-FFF2-40B4-BE49-F238E27FC236}">
                <a16:creationId xmlns:a16="http://schemas.microsoft.com/office/drawing/2014/main" id="{F65FA8C1-C5F9-E518-29BE-91480411291E}"/>
              </a:ext>
            </a:extLst>
          </p:cNvPr>
          <p:cNvSpPr>
            <a:spLocks noGrp="1"/>
          </p:cNvSpPr>
          <p:nvPr>
            <p:ph type="body" sz="quarter" idx="14"/>
          </p:nvPr>
        </p:nvSpPr>
        <p:spPr/>
        <p:txBody>
          <a:bodyPr/>
          <a:lstStyle/>
          <a:p>
            <a:endParaRPr lang="nl-NL"/>
          </a:p>
        </p:txBody>
      </p:sp>
      <p:pic>
        <p:nvPicPr>
          <p:cNvPr id="6" name="Tijdelijke aanduiding voor inhoud 5">
            <a:extLst>
              <a:ext uri="{FF2B5EF4-FFF2-40B4-BE49-F238E27FC236}">
                <a16:creationId xmlns:a16="http://schemas.microsoft.com/office/drawing/2014/main" id="{71481EF8-87A6-65D4-2217-BD5715AC3767}"/>
              </a:ext>
            </a:extLst>
          </p:cNvPr>
          <p:cNvPicPr>
            <a:picLocks noGrp="1" noChangeAspect="1"/>
          </p:cNvPicPr>
          <p:nvPr>
            <p:ph idx="1"/>
          </p:nvPr>
        </p:nvPicPr>
        <p:blipFill rotWithShape="1">
          <a:blip r:embed="rId2"/>
          <a:srcRect l="18093" t="54158" r="42087" b="22749"/>
          <a:stretch/>
        </p:blipFill>
        <p:spPr>
          <a:xfrm>
            <a:off x="274760" y="1082054"/>
            <a:ext cx="5645150" cy="1841522"/>
          </a:xfrm>
          <a:prstGeom prst="rect">
            <a:avLst/>
          </a:prstGeom>
        </p:spPr>
      </p:pic>
      <p:pic>
        <p:nvPicPr>
          <p:cNvPr id="7" name="Picture 2" descr="Leiderschap in de economie van waarde">
            <a:extLst>
              <a:ext uri="{FF2B5EF4-FFF2-40B4-BE49-F238E27FC236}">
                <a16:creationId xmlns:a16="http://schemas.microsoft.com/office/drawing/2014/main" id="{68FFEDC6-63F1-6CC0-ACCA-F35EB75D763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8968" r="18968"/>
          <a:stretch>
            <a:fillRect/>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duce, Reuse, Recycle - Knowledge Bank - Solar Schools">
            <a:extLst>
              <a:ext uri="{FF2B5EF4-FFF2-40B4-BE49-F238E27FC236}">
                <a16:creationId xmlns:a16="http://schemas.microsoft.com/office/drawing/2014/main" id="{7663B370-198B-96BC-3421-C618F3DA68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3" b="1956"/>
          <a:stretch/>
        </p:blipFill>
        <p:spPr bwMode="auto">
          <a:xfrm>
            <a:off x="491004" y="3008636"/>
            <a:ext cx="5212661" cy="369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2. Periode overzicht</a:t>
            </a:r>
          </a:p>
        </p:txBody>
      </p:sp>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p:nvPr/>
        </p:nvCxnSpPr>
        <p:spPr>
          <a:xfrm>
            <a:off x="212723" y="3968318"/>
            <a:ext cx="566863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6175378" y="0"/>
            <a:ext cx="601662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 9">
            <a:extLst>
              <a:ext uri="{FF2B5EF4-FFF2-40B4-BE49-F238E27FC236}">
                <a16:creationId xmlns:a16="http://schemas.microsoft.com/office/drawing/2014/main" id="{9D611E47-B4A3-C82B-A59F-E54F75913EA6}"/>
              </a:ext>
            </a:extLst>
          </p:cNvPr>
          <p:cNvGraphicFramePr>
            <a:graphicFrameLocks noGrp="1"/>
          </p:cNvGraphicFramePr>
          <p:nvPr>
            <p:ph idx="1"/>
            <p:extLst>
              <p:ext uri="{D42A27DB-BD31-4B8C-83A1-F6EECF244321}">
                <p14:modId xmlns:p14="http://schemas.microsoft.com/office/powerpoint/2010/main" val="1099569013"/>
              </p:ext>
            </p:extLst>
          </p:nvPr>
        </p:nvGraphicFramePr>
        <p:xfrm>
          <a:off x="236207" y="1670540"/>
          <a:ext cx="5645149" cy="3974634"/>
        </p:xfrm>
        <a:graphic>
          <a:graphicData uri="http://schemas.openxmlformats.org/drawingml/2006/table">
            <a:tbl>
              <a:tblPr firstRow="1" bandRow="1">
                <a:tableStyleId>{073A0DAA-6AF3-43AB-8588-CEC1D06C72B9}</a:tableStyleId>
              </a:tblPr>
              <a:tblGrid>
                <a:gridCol w="815487">
                  <a:extLst>
                    <a:ext uri="{9D8B030D-6E8A-4147-A177-3AD203B41FA5}">
                      <a16:colId xmlns:a16="http://schemas.microsoft.com/office/drawing/2014/main" val="3787261339"/>
                    </a:ext>
                  </a:extLst>
                </a:gridCol>
                <a:gridCol w="4829662">
                  <a:extLst>
                    <a:ext uri="{9D8B030D-6E8A-4147-A177-3AD203B41FA5}">
                      <a16:colId xmlns:a16="http://schemas.microsoft.com/office/drawing/2014/main" val="50642128"/>
                    </a:ext>
                  </a:extLst>
                </a:gridCol>
              </a:tblGrid>
              <a:tr h="441626">
                <a:tc>
                  <a:txBody>
                    <a:bodyPr/>
                    <a:lstStyle/>
                    <a:p>
                      <a:pPr algn="ctr"/>
                      <a:r>
                        <a:rPr lang="nl-NL" b="1" dirty="0"/>
                        <a:t>Week</a:t>
                      </a:r>
                    </a:p>
                  </a:txBody>
                  <a:tcPr/>
                </a:tc>
                <a:tc>
                  <a:txBody>
                    <a:bodyPr/>
                    <a:lstStyle/>
                    <a:p>
                      <a:pPr algn="ctr"/>
                      <a:r>
                        <a:rPr lang="nl-NL" dirty="0"/>
                        <a:t>Onderwerp</a:t>
                      </a:r>
                    </a:p>
                  </a:txBody>
                  <a:tcPr/>
                </a:tc>
                <a:extLst>
                  <a:ext uri="{0D108BD9-81ED-4DB2-BD59-A6C34878D82A}">
                    <a16:rowId xmlns:a16="http://schemas.microsoft.com/office/drawing/2014/main" val="1647473310"/>
                  </a:ext>
                </a:extLst>
              </a:tr>
              <a:tr h="441626">
                <a:tc>
                  <a:txBody>
                    <a:bodyPr/>
                    <a:lstStyle/>
                    <a:p>
                      <a:pPr algn="ctr"/>
                      <a:r>
                        <a:rPr lang="nl-NL" b="1" dirty="0"/>
                        <a:t>1</a:t>
                      </a:r>
                    </a:p>
                  </a:txBody>
                  <a:tcPr/>
                </a:tc>
                <a:tc>
                  <a:txBody>
                    <a:bodyPr/>
                    <a:lstStyle/>
                    <a:p>
                      <a:r>
                        <a:rPr lang="nl-NL" i="1" dirty="0"/>
                        <a:t>Circulaire economie</a:t>
                      </a:r>
                    </a:p>
                  </a:txBody>
                  <a:tcPr/>
                </a:tc>
                <a:extLst>
                  <a:ext uri="{0D108BD9-81ED-4DB2-BD59-A6C34878D82A}">
                    <a16:rowId xmlns:a16="http://schemas.microsoft.com/office/drawing/2014/main" val="4074741098"/>
                  </a:ext>
                </a:extLst>
              </a:tr>
              <a:tr h="441626">
                <a:tc>
                  <a:txBody>
                    <a:bodyPr/>
                    <a:lstStyle/>
                    <a:p>
                      <a:pPr algn="ctr"/>
                      <a:r>
                        <a:rPr lang="nl-NL" b="1" dirty="0"/>
                        <a:t>2</a:t>
                      </a:r>
                    </a:p>
                  </a:txBody>
                  <a:tcPr/>
                </a:tc>
                <a:tc>
                  <a:txBody>
                    <a:bodyPr/>
                    <a:lstStyle/>
                    <a:p>
                      <a:r>
                        <a:rPr lang="nl-NL" i="1" dirty="0"/>
                        <a:t>C2C</a:t>
                      </a:r>
                    </a:p>
                  </a:txBody>
                  <a:tcPr/>
                </a:tc>
                <a:extLst>
                  <a:ext uri="{0D108BD9-81ED-4DB2-BD59-A6C34878D82A}">
                    <a16:rowId xmlns:a16="http://schemas.microsoft.com/office/drawing/2014/main" val="3770303090"/>
                  </a:ext>
                </a:extLst>
              </a:tr>
              <a:tr h="441626">
                <a:tc>
                  <a:txBody>
                    <a:bodyPr/>
                    <a:lstStyle/>
                    <a:p>
                      <a:pPr algn="ctr"/>
                      <a:r>
                        <a:rPr lang="nl-NL" b="1" dirty="0"/>
                        <a:t>3</a:t>
                      </a:r>
                    </a:p>
                  </a:txBody>
                  <a:tcPr/>
                </a:tc>
                <a:tc>
                  <a:txBody>
                    <a:bodyPr/>
                    <a:lstStyle/>
                    <a:p>
                      <a:r>
                        <a:rPr lang="nl-NL" i="1" dirty="0"/>
                        <a:t>Biologisch cyclus</a:t>
                      </a:r>
                    </a:p>
                  </a:txBody>
                  <a:tcPr/>
                </a:tc>
                <a:extLst>
                  <a:ext uri="{0D108BD9-81ED-4DB2-BD59-A6C34878D82A}">
                    <a16:rowId xmlns:a16="http://schemas.microsoft.com/office/drawing/2014/main" val="2522939899"/>
                  </a:ext>
                </a:extLst>
              </a:tr>
              <a:tr h="441626">
                <a:tc>
                  <a:txBody>
                    <a:bodyPr/>
                    <a:lstStyle/>
                    <a:p>
                      <a:pPr algn="ctr"/>
                      <a:r>
                        <a:rPr lang="nl-NL" b="1" dirty="0"/>
                        <a:t>4</a:t>
                      </a:r>
                    </a:p>
                  </a:txBody>
                  <a:tcPr/>
                </a:tc>
                <a:tc>
                  <a:txBody>
                    <a:bodyPr/>
                    <a:lstStyle/>
                    <a:p>
                      <a:r>
                        <a:rPr lang="nl-NL" i="1" dirty="0"/>
                        <a:t>Technologische cyclus</a:t>
                      </a:r>
                    </a:p>
                  </a:txBody>
                  <a:tcPr/>
                </a:tc>
                <a:extLst>
                  <a:ext uri="{0D108BD9-81ED-4DB2-BD59-A6C34878D82A}">
                    <a16:rowId xmlns:a16="http://schemas.microsoft.com/office/drawing/2014/main" val="2699514610"/>
                  </a:ext>
                </a:extLst>
              </a:tr>
              <a:tr h="441626">
                <a:tc>
                  <a:txBody>
                    <a:bodyPr/>
                    <a:lstStyle/>
                    <a:p>
                      <a:pPr algn="ctr"/>
                      <a:r>
                        <a:rPr lang="nl-NL" b="1" dirty="0"/>
                        <a:t>5</a:t>
                      </a:r>
                    </a:p>
                  </a:txBody>
                  <a:tcPr/>
                </a:tc>
                <a:tc>
                  <a:txBody>
                    <a:bodyPr/>
                    <a:lstStyle/>
                    <a:p>
                      <a:r>
                        <a:rPr lang="nl-NL" i="1" dirty="0"/>
                        <a:t>Recycling</a:t>
                      </a:r>
                    </a:p>
                  </a:txBody>
                  <a:tcPr/>
                </a:tc>
                <a:extLst>
                  <a:ext uri="{0D108BD9-81ED-4DB2-BD59-A6C34878D82A}">
                    <a16:rowId xmlns:a16="http://schemas.microsoft.com/office/drawing/2014/main" val="4041148278"/>
                  </a:ext>
                </a:extLst>
              </a:tr>
              <a:tr h="441626">
                <a:tc>
                  <a:txBody>
                    <a:bodyPr/>
                    <a:lstStyle/>
                    <a:p>
                      <a:pPr algn="ctr"/>
                      <a:r>
                        <a:rPr lang="nl-NL" b="1" dirty="0"/>
                        <a:t>6</a:t>
                      </a:r>
                    </a:p>
                  </a:txBody>
                  <a:tcPr/>
                </a:tc>
                <a:tc>
                  <a:txBody>
                    <a:bodyPr/>
                    <a:lstStyle/>
                    <a:p>
                      <a:r>
                        <a:rPr lang="nl-NL" i="1" dirty="0"/>
                        <a:t>Groene economieën deel I</a:t>
                      </a:r>
                    </a:p>
                  </a:txBody>
                  <a:tcPr/>
                </a:tc>
                <a:extLst>
                  <a:ext uri="{0D108BD9-81ED-4DB2-BD59-A6C34878D82A}">
                    <a16:rowId xmlns:a16="http://schemas.microsoft.com/office/drawing/2014/main" val="213292134"/>
                  </a:ext>
                </a:extLst>
              </a:tr>
              <a:tr h="441626">
                <a:tc>
                  <a:txBody>
                    <a:bodyPr/>
                    <a:lstStyle/>
                    <a:p>
                      <a:pPr algn="ctr"/>
                      <a:r>
                        <a:rPr lang="nl-NL" b="1"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Groene economieën deel II</a:t>
                      </a:r>
                    </a:p>
                  </a:txBody>
                  <a:tcPr/>
                </a:tc>
                <a:extLst>
                  <a:ext uri="{0D108BD9-81ED-4DB2-BD59-A6C34878D82A}">
                    <a16:rowId xmlns:a16="http://schemas.microsoft.com/office/drawing/2014/main" val="880370683"/>
                  </a:ext>
                </a:extLst>
              </a:tr>
              <a:tr h="441626">
                <a:tc>
                  <a:txBody>
                    <a:bodyPr/>
                    <a:lstStyle/>
                    <a:p>
                      <a:pPr algn="ctr"/>
                      <a:r>
                        <a:rPr lang="nl-NL" b="1" dirty="0"/>
                        <a:t>8</a:t>
                      </a:r>
                    </a:p>
                  </a:txBody>
                  <a:tcPr/>
                </a:tc>
                <a:tc>
                  <a:txBody>
                    <a:bodyPr/>
                    <a:lstStyle/>
                    <a:p>
                      <a:r>
                        <a:rPr lang="nl-NL" i="1" dirty="0"/>
                        <a:t>Herhaling </a:t>
                      </a:r>
                    </a:p>
                  </a:txBody>
                  <a:tcPr/>
                </a:tc>
                <a:extLst>
                  <a:ext uri="{0D108BD9-81ED-4DB2-BD59-A6C34878D82A}">
                    <a16:rowId xmlns:a16="http://schemas.microsoft.com/office/drawing/2014/main" val="855851159"/>
                  </a:ext>
                </a:extLst>
              </a:tr>
            </a:tbl>
          </a:graphicData>
        </a:graphic>
      </p:graphicFrame>
    </p:spTree>
    <p:extLst>
      <p:ext uri="{BB962C8B-B14F-4D97-AF65-F5344CB8AC3E}">
        <p14:creationId xmlns:p14="http://schemas.microsoft.com/office/powerpoint/2010/main" val="244367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de definitie van circulaire economie omschrijven</a:t>
            </a:r>
          </a:p>
          <a:p>
            <a:pPr marL="933750" lvl="1" indent="-285750">
              <a:spcAft>
                <a:spcPts val="600"/>
              </a:spcAft>
              <a:buFont typeface="Arial" panose="020B0604020202020204" pitchFamily="34" charset="0"/>
              <a:buChar char="•"/>
            </a:pPr>
            <a:r>
              <a:rPr lang="nl-NL" dirty="0"/>
              <a:t>Je weet waar de lineaire en circulaire economie in verschillen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280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BE7CB-C1CA-5C54-24FE-964A540523A2}"/>
              </a:ext>
            </a:extLst>
          </p:cNvPr>
          <p:cNvSpPr>
            <a:spLocks noGrp="1"/>
          </p:cNvSpPr>
          <p:nvPr>
            <p:ph type="title"/>
          </p:nvPr>
        </p:nvSpPr>
        <p:spPr>
          <a:xfrm>
            <a:off x="371475" y="296863"/>
            <a:ext cx="10260000" cy="1160403"/>
          </a:xfrm>
        </p:spPr>
        <p:txBody>
          <a:bodyPr/>
          <a:lstStyle/>
          <a:p>
            <a:r>
              <a:rPr lang="en-US" dirty="0"/>
              <a:t>Casus</a:t>
            </a:r>
          </a:p>
        </p:txBody>
      </p:sp>
      <p:sp>
        <p:nvSpPr>
          <p:cNvPr id="12" name="Content Placeholder 2">
            <a:extLst>
              <a:ext uri="{FF2B5EF4-FFF2-40B4-BE49-F238E27FC236}">
                <a16:creationId xmlns:a16="http://schemas.microsoft.com/office/drawing/2014/main" id="{EC4F7A09-84AD-565B-9648-495FF96E43E0}"/>
              </a:ext>
            </a:extLst>
          </p:cNvPr>
          <p:cNvSpPr>
            <a:spLocks noGrp="1"/>
          </p:cNvSpPr>
          <p:nvPr>
            <p:ph idx="1"/>
          </p:nvPr>
        </p:nvSpPr>
        <p:spPr>
          <a:xfrm>
            <a:off x="371475" y="1709738"/>
            <a:ext cx="11449050" cy="4419599"/>
          </a:xfrm>
        </p:spPr>
        <p:txBody>
          <a:bodyPr/>
          <a:lstStyle/>
          <a:p>
            <a:pPr marL="0" indent="0" algn="just">
              <a:buNone/>
            </a:pPr>
            <a:r>
              <a:rPr lang="nl-NL" sz="2400" b="0" i="1" dirty="0"/>
              <a:t>De gemeente Tilburg is beleid aan het schrijven over hun toekomstvisie op de circulaire economie. Nu willen ze starten met een duidelijke omschrijving wat de circulaire economie is alleen zijn er meer dan 100 verschillende definities. </a:t>
            </a:r>
          </a:p>
          <a:p>
            <a:pPr marL="0" indent="0">
              <a:buNone/>
            </a:pPr>
            <a:endParaRPr lang="nl-NL" sz="2400" b="0" i="1" dirty="0"/>
          </a:p>
          <a:p>
            <a:pPr marL="0" indent="0">
              <a:buNone/>
            </a:pPr>
            <a:r>
              <a:rPr lang="nl-NL" sz="2400" dirty="0"/>
              <a:t>Wat is volgens jullie (tweetallen) de definitie van een circulaire economie?</a:t>
            </a:r>
          </a:p>
        </p:txBody>
      </p:sp>
    </p:spTree>
    <p:extLst>
      <p:ext uri="{BB962C8B-B14F-4D97-AF65-F5344CB8AC3E}">
        <p14:creationId xmlns:p14="http://schemas.microsoft.com/office/powerpoint/2010/main" val="24438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5" y="401907"/>
            <a:ext cx="10108030" cy="1160403"/>
          </a:xfrm>
        </p:spPr>
        <p:txBody>
          <a:bodyPr/>
          <a:lstStyle/>
          <a:p>
            <a:r>
              <a:rPr lang="nl-NL" dirty="0"/>
              <a:t>Lineaire economie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986"/>
            <a:ext cx="12192000" cy="2543443"/>
          </a:xfrm>
          <a:prstGeom prst="rect">
            <a:avLst/>
          </a:prstGeom>
        </p:spPr>
      </p:pic>
      <p:pic>
        <p:nvPicPr>
          <p:cNvPr id="4098" name="Picture 2" descr="8 verschillen circulaire en lineaire economie - Circular Company Makers">
            <a:extLst>
              <a:ext uri="{FF2B5EF4-FFF2-40B4-BE49-F238E27FC236}">
                <a16:creationId xmlns:a16="http://schemas.microsoft.com/office/drawing/2014/main" id="{25BD852A-EFD6-42BF-83F4-76F29F2B3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2" y="4571857"/>
            <a:ext cx="86010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9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DAD6A3D-8317-714A-A487-38ACF1308F3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 r="50468" b="2973"/>
          <a:stretch/>
        </p:blipFill>
        <p:spPr bwMode="auto">
          <a:xfrm>
            <a:off x="0" y="1794065"/>
            <a:ext cx="5444534" cy="3796820"/>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6">
            <a:extLst>
              <a:ext uri="{FF2B5EF4-FFF2-40B4-BE49-F238E27FC236}">
                <a16:creationId xmlns:a16="http://schemas.microsoft.com/office/drawing/2014/main" id="{D41425CD-D78F-C59E-952D-B3DDCCD90C14}"/>
              </a:ext>
            </a:extLst>
          </p:cNvPr>
          <p:cNvSpPr>
            <a:spLocks noGrp="1"/>
          </p:cNvSpPr>
          <p:nvPr>
            <p:ph type="title"/>
          </p:nvPr>
        </p:nvSpPr>
        <p:spPr/>
        <p:txBody>
          <a:bodyPr/>
          <a:lstStyle/>
          <a:p>
            <a:r>
              <a:rPr lang="nl-NL" dirty="0"/>
              <a:t>“oud” economisch handelen</a:t>
            </a:r>
          </a:p>
        </p:txBody>
      </p:sp>
      <p:graphicFrame>
        <p:nvGraphicFramePr>
          <p:cNvPr id="4" name="Tabel 9">
            <a:extLst>
              <a:ext uri="{FF2B5EF4-FFF2-40B4-BE49-F238E27FC236}">
                <a16:creationId xmlns:a16="http://schemas.microsoft.com/office/drawing/2014/main" id="{B0B6A9BB-5C00-1CFC-C2B8-6F697D7A8710}"/>
              </a:ext>
            </a:extLst>
          </p:cNvPr>
          <p:cNvGraphicFramePr>
            <a:graphicFrameLocks/>
          </p:cNvGraphicFramePr>
          <p:nvPr>
            <p:extLst>
              <p:ext uri="{D42A27DB-BD31-4B8C-83A1-F6EECF244321}">
                <p14:modId xmlns:p14="http://schemas.microsoft.com/office/powerpoint/2010/main" val="299494758"/>
              </p:ext>
            </p:extLst>
          </p:nvPr>
        </p:nvGraphicFramePr>
        <p:xfrm>
          <a:off x="5561032" y="2324467"/>
          <a:ext cx="6433038" cy="3266418"/>
        </p:xfrm>
        <a:graphic>
          <a:graphicData uri="http://schemas.openxmlformats.org/drawingml/2006/table">
            <a:tbl>
              <a:tblPr firstRow="1" bandRow="1">
                <a:tableStyleId>{073A0DAA-6AF3-43AB-8588-CEC1D06C72B9}</a:tableStyleId>
              </a:tblPr>
              <a:tblGrid>
                <a:gridCol w="2295614">
                  <a:extLst>
                    <a:ext uri="{9D8B030D-6E8A-4147-A177-3AD203B41FA5}">
                      <a16:colId xmlns:a16="http://schemas.microsoft.com/office/drawing/2014/main" val="2946228060"/>
                    </a:ext>
                  </a:extLst>
                </a:gridCol>
                <a:gridCol w="4137424">
                  <a:extLst>
                    <a:ext uri="{9D8B030D-6E8A-4147-A177-3AD203B41FA5}">
                      <a16:colId xmlns:a16="http://schemas.microsoft.com/office/drawing/2014/main" val="3027474393"/>
                    </a:ext>
                  </a:extLst>
                </a:gridCol>
              </a:tblGrid>
              <a:tr h="496254">
                <a:tc>
                  <a:txBody>
                    <a:bodyPr/>
                    <a:lstStyle/>
                    <a:p>
                      <a:endParaRPr lang="nl-NL" dirty="0"/>
                    </a:p>
                  </a:txBody>
                  <a:tcPr/>
                </a:tc>
                <a:tc>
                  <a:txBody>
                    <a:bodyPr/>
                    <a:lstStyle/>
                    <a:p>
                      <a:r>
                        <a:rPr lang="nl-NL" dirty="0"/>
                        <a:t>Lineair</a:t>
                      </a:r>
                    </a:p>
                  </a:txBody>
                  <a:tcPr/>
                </a:tc>
                <a:extLst>
                  <a:ext uri="{0D108BD9-81ED-4DB2-BD59-A6C34878D82A}">
                    <a16:rowId xmlns:a16="http://schemas.microsoft.com/office/drawing/2014/main" val="461874216"/>
                  </a:ext>
                </a:extLst>
              </a:tr>
              <a:tr h="856549">
                <a:tc>
                  <a:txBody>
                    <a:bodyPr/>
                    <a:lstStyle/>
                    <a:p>
                      <a:r>
                        <a:rPr lang="nl-NL" b="1" dirty="0"/>
                        <a:t>Stappenplan</a:t>
                      </a:r>
                    </a:p>
                  </a:txBody>
                  <a:tcPr/>
                </a:tc>
                <a:tc>
                  <a:txBody>
                    <a:bodyPr/>
                    <a:lstStyle/>
                    <a:p>
                      <a:r>
                        <a:rPr lang="nl-NL" dirty="0"/>
                        <a:t>Take-Make-</a:t>
                      </a:r>
                      <a:r>
                        <a:rPr lang="nl-NL" dirty="0" err="1"/>
                        <a:t>Dispose</a:t>
                      </a:r>
                      <a:endParaRPr lang="nl-NL" dirty="0"/>
                    </a:p>
                  </a:txBody>
                  <a:tcPr/>
                </a:tc>
                <a:extLst>
                  <a:ext uri="{0D108BD9-81ED-4DB2-BD59-A6C34878D82A}">
                    <a16:rowId xmlns:a16="http://schemas.microsoft.com/office/drawing/2014/main" val="1586806139"/>
                  </a:ext>
                </a:extLst>
              </a:tr>
              <a:tr h="496254">
                <a:tc>
                  <a:txBody>
                    <a:bodyPr/>
                    <a:lstStyle/>
                    <a:p>
                      <a:r>
                        <a:rPr lang="nl-NL" b="1" dirty="0"/>
                        <a:t>Focus</a:t>
                      </a:r>
                    </a:p>
                  </a:txBody>
                  <a:tcPr/>
                </a:tc>
                <a:tc>
                  <a:txBody>
                    <a:bodyPr/>
                    <a:lstStyle/>
                    <a:p>
                      <a:r>
                        <a:rPr lang="nl-NL" dirty="0" err="1"/>
                        <a:t>Eco</a:t>
                      </a:r>
                      <a:r>
                        <a:rPr lang="nl-NL" dirty="0"/>
                        <a:t>-efficiëntie</a:t>
                      </a:r>
                    </a:p>
                  </a:txBody>
                  <a:tcPr/>
                </a:tc>
                <a:extLst>
                  <a:ext uri="{0D108BD9-81ED-4DB2-BD59-A6C34878D82A}">
                    <a16:rowId xmlns:a16="http://schemas.microsoft.com/office/drawing/2014/main" val="1819834670"/>
                  </a:ext>
                </a:extLst>
              </a:tr>
              <a:tr h="424853">
                <a:tc>
                  <a:txBody>
                    <a:bodyPr/>
                    <a:lstStyle/>
                    <a:p>
                      <a:r>
                        <a:rPr lang="nl-NL" b="1" dirty="0"/>
                        <a:t>Systeemgrenzen</a:t>
                      </a:r>
                    </a:p>
                  </a:txBody>
                  <a:tcPr/>
                </a:tc>
                <a:tc>
                  <a:txBody>
                    <a:bodyPr/>
                    <a:lstStyle/>
                    <a:p>
                      <a:r>
                        <a:rPr lang="nl-NL" dirty="0"/>
                        <a:t>Korte termijn, van inkoop tot verkoop</a:t>
                      </a:r>
                    </a:p>
                  </a:txBody>
                  <a:tcPr/>
                </a:tc>
                <a:extLst>
                  <a:ext uri="{0D108BD9-81ED-4DB2-BD59-A6C34878D82A}">
                    <a16:rowId xmlns:a16="http://schemas.microsoft.com/office/drawing/2014/main" val="3770435466"/>
                  </a:ext>
                </a:extLst>
              </a:tr>
              <a:tr h="496254">
                <a:tc>
                  <a:txBody>
                    <a:bodyPr/>
                    <a:lstStyle/>
                    <a:p>
                      <a:r>
                        <a:rPr lang="nl-NL" b="1" dirty="0"/>
                        <a:t>Hergebruiken</a:t>
                      </a:r>
                    </a:p>
                  </a:txBody>
                  <a:tcPr/>
                </a:tc>
                <a:tc>
                  <a:txBody>
                    <a:bodyPr/>
                    <a:lstStyle/>
                    <a:p>
                      <a:r>
                        <a:rPr lang="nl-NL" dirty="0" err="1"/>
                        <a:t>Downcycling</a:t>
                      </a:r>
                      <a:endParaRPr lang="nl-NL" dirty="0"/>
                    </a:p>
                  </a:txBody>
                  <a:tcPr/>
                </a:tc>
                <a:extLst>
                  <a:ext uri="{0D108BD9-81ED-4DB2-BD59-A6C34878D82A}">
                    <a16:rowId xmlns:a16="http://schemas.microsoft.com/office/drawing/2014/main" val="1736413522"/>
                  </a:ext>
                </a:extLst>
              </a:tr>
              <a:tr h="496254">
                <a:tc>
                  <a:txBody>
                    <a:bodyPr/>
                    <a:lstStyle/>
                    <a:p>
                      <a:r>
                        <a:rPr lang="nl-NL" b="1" dirty="0"/>
                        <a:t>Businessmodel</a:t>
                      </a:r>
                    </a:p>
                  </a:txBody>
                  <a:tcPr/>
                </a:tc>
                <a:tc>
                  <a:txBody>
                    <a:bodyPr/>
                    <a:lstStyle/>
                    <a:p>
                      <a:r>
                        <a:rPr lang="nl-NL" dirty="0"/>
                        <a:t>Producten</a:t>
                      </a:r>
                    </a:p>
                  </a:txBody>
                  <a:tcPr/>
                </a:tc>
                <a:extLst>
                  <a:ext uri="{0D108BD9-81ED-4DB2-BD59-A6C34878D82A}">
                    <a16:rowId xmlns:a16="http://schemas.microsoft.com/office/drawing/2014/main" val="651134293"/>
                  </a:ext>
                </a:extLst>
              </a:tr>
            </a:tbl>
          </a:graphicData>
        </a:graphic>
      </p:graphicFrame>
    </p:spTree>
    <p:extLst>
      <p:ext uri="{BB962C8B-B14F-4D97-AF65-F5344CB8AC3E}">
        <p14:creationId xmlns:p14="http://schemas.microsoft.com/office/powerpoint/2010/main" val="413920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p:txBody>
      </p:sp>
      <p:pic>
        <p:nvPicPr>
          <p:cNvPr id="3074" name="Picture 2" descr="Het verschil tussen een lineaire en een circulaire economie -">
            <a:extLst>
              <a:ext uri="{FF2B5EF4-FFF2-40B4-BE49-F238E27FC236}">
                <a16:creationId xmlns:a16="http://schemas.microsoft.com/office/drawing/2014/main" id="{F5D430BE-7FA6-441F-A76E-20BDEAD66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985" y="2964493"/>
            <a:ext cx="7992030" cy="3164844"/>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2FD08C68-554D-462F-BEDA-6CE73642B9DB}"/>
              </a:ext>
            </a:extLst>
          </p:cNvPr>
          <p:cNvSpPr/>
          <p:nvPr/>
        </p:nvSpPr>
        <p:spPr>
          <a:xfrm>
            <a:off x="6096000" y="1687163"/>
            <a:ext cx="2068945" cy="30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A7E2C11D-CA54-4950-A923-DC81E4B058E6}"/>
              </a:ext>
            </a:extLst>
          </p:cNvPr>
          <p:cNvSpPr/>
          <p:nvPr/>
        </p:nvSpPr>
        <p:spPr>
          <a:xfrm>
            <a:off x="5301673" y="1939636"/>
            <a:ext cx="3297381"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095F412-A5A3-44B4-B551-0ED56829CB7E}"/>
              </a:ext>
            </a:extLst>
          </p:cNvPr>
          <p:cNvSpPr/>
          <p:nvPr/>
        </p:nvSpPr>
        <p:spPr>
          <a:xfrm>
            <a:off x="212436" y="2235938"/>
            <a:ext cx="1887549"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5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CFD5B5-92AD-3224-C2BE-BE1DE641BE31}"/>
              </a:ext>
            </a:extLst>
          </p:cNvPr>
          <p:cNvSpPr>
            <a:spLocks noGrp="1"/>
          </p:cNvSpPr>
          <p:nvPr>
            <p:ph type="title"/>
          </p:nvPr>
        </p:nvSpPr>
        <p:spPr>
          <a:xfrm>
            <a:off x="609601" y="273050"/>
            <a:ext cx="6379674" cy="1162050"/>
          </a:xfrm>
        </p:spPr>
        <p:txBody>
          <a:bodyPr/>
          <a:lstStyle/>
          <a:p>
            <a:r>
              <a:rPr lang="nl-NL" sz="2800" dirty="0"/>
              <a:t>Verschillen tussen lineair en circulair</a:t>
            </a:r>
          </a:p>
        </p:txBody>
      </p:sp>
      <p:graphicFrame>
        <p:nvGraphicFramePr>
          <p:cNvPr id="9" name="Tabel 9">
            <a:extLst>
              <a:ext uri="{FF2B5EF4-FFF2-40B4-BE49-F238E27FC236}">
                <a16:creationId xmlns:a16="http://schemas.microsoft.com/office/drawing/2014/main" id="{EE813DC4-E7F6-3F3D-7465-4EB5898AE813}"/>
              </a:ext>
            </a:extLst>
          </p:cNvPr>
          <p:cNvGraphicFramePr>
            <a:graphicFrameLocks noGrp="1"/>
          </p:cNvGraphicFramePr>
          <p:nvPr>
            <p:ph idx="1"/>
            <p:extLst>
              <p:ext uri="{D42A27DB-BD31-4B8C-83A1-F6EECF244321}">
                <p14:modId xmlns:p14="http://schemas.microsoft.com/office/powerpoint/2010/main" val="1819458626"/>
              </p:ext>
            </p:extLst>
          </p:nvPr>
        </p:nvGraphicFramePr>
        <p:xfrm>
          <a:off x="609601" y="1948033"/>
          <a:ext cx="10073052" cy="3510967"/>
        </p:xfrm>
        <a:graphic>
          <a:graphicData uri="http://schemas.openxmlformats.org/drawingml/2006/table">
            <a:tbl>
              <a:tblPr firstRow="1" bandRow="1">
                <a:tableStyleId>{073A0DAA-6AF3-43AB-8588-CEC1D06C72B9}</a:tableStyleId>
              </a:tblPr>
              <a:tblGrid>
                <a:gridCol w="2151184">
                  <a:extLst>
                    <a:ext uri="{9D8B030D-6E8A-4147-A177-3AD203B41FA5}">
                      <a16:colId xmlns:a16="http://schemas.microsoft.com/office/drawing/2014/main" val="2946228060"/>
                    </a:ext>
                  </a:extLst>
                </a:gridCol>
                <a:gridCol w="4044461">
                  <a:extLst>
                    <a:ext uri="{9D8B030D-6E8A-4147-A177-3AD203B41FA5}">
                      <a16:colId xmlns:a16="http://schemas.microsoft.com/office/drawing/2014/main" val="3027474393"/>
                    </a:ext>
                  </a:extLst>
                </a:gridCol>
                <a:gridCol w="3877407">
                  <a:extLst>
                    <a:ext uri="{9D8B030D-6E8A-4147-A177-3AD203B41FA5}">
                      <a16:colId xmlns:a16="http://schemas.microsoft.com/office/drawing/2014/main" val="1421194686"/>
                    </a:ext>
                  </a:extLst>
                </a:gridCol>
              </a:tblGrid>
              <a:tr h="496254">
                <a:tc>
                  <a:txBody>
                    <a:bodyPr/>
                    <a:lstStyle/>
                    <a:p>
                      <a:endParaRPr lang="nl-NL" dirty="0"/>
                    </a:p>
                  </a:txBody>
                  <a:tcPr/>
                </a:tc>
                <a:tc>
                  <a:txBody>
                    <a:bodyPr/>
                    <a:lstStyle/>
                    <a:p>
                      <a:r>
                        <a:rPr lang="nl-NL" dirty="0"/>
                        <a:t>Lineair</a:t>
                      </a:r>
                    </a:p>
                  </a:txBody>
                  <a:tcPr/>
                </a:tc>
                <a:tc>
                  <a:txBody>
                    <a:bodyPr/>
                    <a:lstStyle/>
                    <a:p>
                      <a:r>
                        <a:rPr lang="nl-NL" dirty="0"/>
                        <a:t>Circulair</a:t>
                      </a:r>
                    </a:p>
                  </a:txBody>
                  <a:tcPr/>
                </a:tc>
                <a:extLst>
                  <a:ext uri="{0D108BD9-81ED-4DB2-BD59-A6C34878D82A}">
                    <a16:rowId xmlns:a16="http://schemas.microsoft.com/office/drawing/2014/main" val="461874216"/>
                  </a:ext>
                </a:extLst>
              </a:tr>
              <a:tr h="856549">
                <a:tc>
                  <a:txBody>
                    <a:bodyPr/>
                    <a:lstStyle/>
                    <a:p>
                      <a:r>
                        <a:rPr lang="nl-NL" b="1" dirty="0"/>
                        <a:t>Stappenplan</a:t>
                      </a:r>
                    </a:p>
                  </a:txBody>
                  <a:tcPr/>
                </a:tc>
                <a:tc>
                  <a:txBody>
                    <a:bodyPr/>
                    <a:lstStyle/>
                    <a:p>
                      <a:r>
                        <a:rPr lang="nl-NL" dirty="0"/>
                        <a:t>Take-Make-</a:t>
                      </a:r>
                      <a:r>
                        <a:rPr lang="nl-NL" dirty="0" err="1"/>
                        <a:t>Dispose</a:t>
                      </a:r>
                      <a:endParaRPr lang="nl-NL" dirty="0"/>
                    </a:p>
                  </a:txBody>
                  <a:tcPr/>
                </a:tc>
                <a:tc>
                  <a:txBody>
                    <a:bodyPr/>
                    <a:lstStyle/>
                    <a:p>
                      <a:r>
                        <a:rPr lang="nl-NL" dirty="0" err="1"/>
                        <a:t>Reduce</a:t>
                      </a:r>
                      <a:r>
                        <a:rPr lang="nl-NL" dirty="0"/>
                        <a:t>-</a:t>
                      </a:r>
                      <a:r>
                        <a:rPr lang="nl-NL" dirty="0" err="1"/>
                        <a:t>Reuse</a:t>
                      </a:r>
                      <a:r>
                        <a:rPr lang="nl-NL" dirty="0"/>
                        <a:t>-Recycle</a:t>
                      </a:r>
                    </a:p>
                  </a:txBody>
                  <a:tcPr/>
                </a:tc>
                <a:extLst>
                  <a:ext uri="{0D108BD9-81ED-4DB2-BD59-A6C34878D82A}">
                    <a16:rowId xmlns:a16="http://schemas.microsoft.com/office/drawing/2014/main" val="1586806139"/>
                  </a:ext>
                </a:extLst>
              </a:tr>
              <a:tr h="496254">
                <a:tc>
                  <a:txBody>
                    <a:bodyPr/>
                    <a:lstStyle/>
                    <a:p>
                      <a:r>
                        <a:rPr lang="nl-NL" b="1" dirty="0"/>
                        <a:t>Focus</a:t>
                      </a:r>
                    </a:p>
                  </a:txBody>
                  <a:tcPr/>
                </a:tc>
                <a:tc>
                  <a:txBody>
                    <a:bodyPr/>
                    <a:lstStyle/>
                    <a:p>
                      <a:r>
                        <a:rPr lang="nl-NL" dirty="0" err="1"/>
                        <a:t>Eco</a:t>
                      </a:r>
                      <a:r>
                        <a:rPr lang="nl-NL" dirty="0"/>
                        <a:t>-efficiëntie</a:t>
                      </a:r>
                    </a:p>
                  </a:txBody>
                  <a:tcPr/>
                </a:tc>
                <a:tc>
                  <a:txBody>
                    <a:bodyPr/>
                    <a:lstStyle/>
                    <a:p>
                      <a:r>
                        <a:rPr lang="nl-NL" b="1" dirty="0" err="1"/>
                        <a:t>Eco</a:t>
                      </a:r>
                      <a:r>
                        <a:rPr lang="nl-NL" b="1" dirty="0"/>
                        <a:t>-effectiviteit</a:t>
                      </a:r>
                    </a:p>
                  </a:txBody>
                  <a:tcPr/>
                </a:tc>
                <a:extLst>
                  <a:ext uri="{0D108BD9-81ED-4DB2-BD59-A6C34878D82A}">
                    <a16:rowId xmlns:a16="http://schemas.microsoft.com/office/drawing/2014/main" val="1819834670"/>
                  </a:ext>
                </a:extLst>
              </a:tr>
              <a:tr h="669402">
                <a:tc>
                  <a:txBody>
                    <a:bodyPr/>
                    <a:lstStyle/>
                    <a:p>
                      <a:r>
                        <a:rPr lang="nl-NL" b="1" dirty="0"/>
                        <a:t>Systeemgrenzen</a:t>
                      </a:r>
                    </a:p>
                  </a:txBody>
                  <a:tcPr/>
                </a:tc>
                <a:tc>
                  <a:txBody>
                    <a:bodyPr/>
                    <a:lstStyle/>
                    <a:p>
                      <a:r>
                        <a:rPr lang="nl-NL" dirty="0"/>
                        <a:t>Korte termijn, van inkoop tot verkoop</a:t>
                      </a:r>
                    </a:p>
                  </a:txBody>
                  <a:tcPr/>
                </a:tc>
                <a:tc>
                  <a:txBody>
                    <a:bodyPr/>
                    <a:lstStyle/>
                    <a:p>
                      <a:r>
                        <a:rPr lang="nl-NL" dirty="0"/>
                        <a:t>Lange termijn, meerdere levenscycli</a:t>
                      </a:r>
                    </a:p>
                  </a:txBody>
                  <a:tcPr/>
                </a:tc>
                <a:extLst>
                  <a:ext uri="{0D108BD9-81ED-4DB2-BD59-A6C34878D82A}">
                    <a16:rowId xmlns:a16="http://schemas.microsoft.com/office/drawing/2014/main" val="3770435466"/>
                  </a:ext>
                </a:extLst>
              </a:tr>
              <a:tr h="496254">
                <a:tc>
                  <a:txBody>
                    <a:bodyPr/>
                    <a:lstStyle/>
                    <a:p>
                      <a:r>
                        <a:rPr lang="nl-NL" b="1" dirty="0"/>
                        <a:t>Hergebruiken</a:t>
                      </a:r>
                    </a:p>
                  </a:txBody>
                  <a:tcPr/>
                </a:tc>
                <a:tc>
                  <a:txBody>
                    <a:bodyPr/>
                    <a:lstStyle/>
                    <a:p>
                      <a:r>
                        <a:rPr lang="nl-NL" dirty="0" err="1"/>
                        <a:t>Downcycling</a:t>
                      </a:r>
                      <a:endParaRPr lang="nl-NL" dirty="0"/>
                    </a:p>
                  </a:txBody>
                  <a:tcPr/>
                </a:tc>
                <a:tc>
                  <a:txBody>
                    <a:bodyPr/>
                    <a:lstStyle/>
                    <a:p>
                      <a:r>
                        <a:rPr lang="nl-NL" b="1" dirty="0" err="1"/>
                        <a:t>Upcycling</a:t>
                      </a:r>
                      <a:endParaRPr lang="nl-NL" b="1" dirty="0"/>
                    </a:p>
                  </a:txBody>
                  <a:tcPr/>
                </a:tc>
                <a:extLst>
                  <a:ext uri="{0D108BD9-81ED-4DB2-BD59-A6C34878D82A}">
                    <a16:rowId xmlns:a16="http://schemas.microsoft.com/office/drawing/2014/main" val="1736413522"/>
                  </a:ext>
                </a:extLst>
              </a:tr>
              <a:tr h="496254">
                <a:tc>
                  <a:txBody>
                    <a:bodyPr/>
                    <a:lstStyle/>
                    <a:p>
                      <a:r>
                        <a:rPr lang="nl-NL" b="1" dirty="0"/>
                        <a:t>Businessmodel</a:t>
                      </a:r>
                    </a:p>
                  </a:txBody>
                  <a:tcPr/>
                </a:tc>
                <a:tc>
                  <a:txBody>
                    <a:bodyPr/>
                    <a:lstStyle/>
                    <a:p>
                      <a:r>
                        <a:rPr lang="nl-NL" dirty="0"/>
                        <a:t>Producten</a:t>
                      </a:r>
                    </a:p>
                  </a:txBody>
                  <a:tcPr/>
                </a:tc>
                <a:tc>
                  <a:txBody>
                    <a:bodyPr/>
                    <a:lstStyle/>
                    <a:p>
                      <a:r>
                        <a:rPr lang="nl-NL" b="1" dirty="0"/>
                        <a:t>Diensten</a:t>
                      </a:r>
                    </a:p>
                  </a:txBody>
                  <a:tcPr/>
                </a:tc>
                <a:extLst>
                  <a:ext uri="{0D108BD9-81ED-4DB2-BD59-A6C34878D82A}">
                    <a16:rowId xmlns:a16="http://schemas.microsoft.com/office/drawing/2014/main" val="651134293"/>
                  </a:ext>
                </a:extLst>
              </a:tr>
            </a:tbl>
          </a:graphicData>
        </a:graphic>
      </p:graphicFrame>
    </p:spTree>
    <p:extLst>
      <p:ext uri="{BB962C8B-B14F-4D97-AF65-F5344CB8AC3E}">
        <p14:creationId xmlns:p14="http://schemas.microsoft.com/office/powerpoint/2010/main" val="1844665829"/>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176</TotalTime>
  <Words>348</Words>
  <Application>Microsoft Office PowerPoint</Application>
  <PresentationFormat>Breedbeeld</PresentationFormat>
  <Paragraphs>82</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Arial Black</vt:lpstr>
      <vt:lpstr>Calibri</vt:lpstr>
      <vt:lpstr>Open Sans</vt:lpstr>
      <vt:lpstr>ThemaYuverta</vt:lpstr>
      <vt:lpstr>Circulaire economie</vt:lpstr>
      <vt:lpstr>1. herhaling</vt:lpstr>
      <vt:lpstr>2. Periode overzicht</vt:lpstr>
      <vt:lpstr>3. Doelen</vt:lpstr>
      <vt:lpstr>Casus</vt:lpstr>
      <vt:lpstr>Lineaire economie</vt:lpstr>
      <vt:lpstr>“oud” economisch handelen</vt:lpstr>
      <vt:lpstr>Circulaire economie</vt:lpstr>
      <vt:lpstr>Verschillen tussen lineair en circulair</vt:lpstr>
      <vt:lpstr>Systeemdenken in de praktijk</vt:lpstr>
      <vt:lpstr>Kansen en risico’s </vt:lpstr>
      <vt:lpstr>3.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2021-11-16T07:45:44Z</dcterms:created>
  <dcterms:modified xsi:type="dcterms:W3CDTF">2022-11-21T14:41:19Z</dcterms:modified>
</cp:coreProperties>
</file>